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37"/>
  </p:notesMasterIdLst>
  <p:handoutMasterIdLst>
    <p:handoutMasterId r:id="rId38"/>
  </p:handoutMasterIdLst>
  <p:sldIdLst>
    <p:sldId id="256" r:id="rId2"/>
    <p:sldId id="684" r:id="rId3"/>
    <p:sldId id="685" r:id="rId4"/>
    <p:sldId id="712" r:id="rId5"/>
    <p:sldId id="807" r:id="rId6"/>
    <p:sldId id="835" r:id="rId7"/>
    <p:sldId id="833" r:id="rId8"/>
    <p:sldId id="834" r:id="rId9"/>
    <p:sldId id="843" r:id="rId10"/>
    <p:sldId id="855" r:id="rId11"/>
    <p:sldId id="832" r:id="rId12"/>
    <p:sldId id="854" r:id="rId13"/>
    <p:sldId id="836" r:id="rId14"/>
    <p:sldId id="840" r:id="rId15"/>
    <p:sldId id="839" r:id="rId16"/>
    <p:sldId id="838" r:id="rId17"/>
    <p:sldId id="845" r:id="rId18"/>
    <p:sldId id="846" r:id="rId19"/>
    <p:sldId id="847" r:id="rId20"/>
    <p:sldId id="841" r:id="rId21"/>
    <p:sldId id="842" r:id="rId22"/>
    <p:sldId id="844" r:id="rId23"/>
    <p:sldId id="848" r:id="rId24"/>
    <p:sldId id="849" r:id="rId25"/>
    <p:sldId id="856" r:id="rId26"/>
    <p:sldId id="857" r:id="rId27"/>
    <p:sldId id="858" r:id="rId28"/>
    <p:sldId id="850" r:id="rId29"/>
    <p:sldId id="851" r:id="rId30"/>
    <p:sldId id="852" r:id="rId31"/>
    <p:sldId id="853" r:id="rId32"/>
    <p:sldId id="808" r:id="rId33"/>
    <p:sldId id="701" r:id="rId34"/>
    <p:sldId id="702" r:id="rId35"/>
    <p:sldId id="360" r:id="rId36"/>
  </p:sldIdLst>
  <p:sldSz cx="17348200" cy="9752013"/>
  <p:notesSz cx="6858000" cy="9144000"/>
  <p:embeddedFontLst>
    <p:embeddedFont>
      <p:font typeface="Abadi Extra Light" panose="020B0204020104020204" pitchFamily="34" charset="0"/>
      <p:regular r:id="rId39"/>
    </p:embeddedFont>
    <p:embeddedFont>
      <p:font typeface="Calibri" panose="020F0502020204030204" pitchFamily="34" charset="0"/>
      <p:regular r:id="rId40"/>
      <p:bold r:id="rId41"/>
      <p:italic r:id="rId42"/>
      <p:boldItalic r:id="rId43"/>
    </p:embeddedFont>
    <p:embeddedFont>
      <p:font typeface="Calibri Light" panose="020F0302020204030204" pitchFamily="34" charset="0"/>
      <p:regular r:id="rId44"/>
      <p:italic r:id="rId45"/>
    </p:embeddedFont>
    <p:embeddedFont>
      <p:font typeface="Raleway Black" pitchFamily="2" charset="0"/>
      <p:bold r:id="rId46"/>
      <p:boldItalic r:id="rId47"/>
    </p:embeddedFont>
    <p:embeddedFont>
      <p:font typeface="Roboto" panose="02000000000000000000" pitchFamily="2" charset="0"/>
      <p:regular r:id="rId48"/>
      <p:bold r:id="rId49"/>
      <p:italic r:id="rId50"/>
      <p:boldItalic r:id="rId51"/>
    </p:embeddedFont>
    <p:embeddedFont>
      <p:font typeface="Roboto Black" panose="02000000000000000000" pitchFamily="2" charset="0"/>
      <p:bold r:id="rId52"/>
      <p:boldItalic r:id="rId53"/>
    </p:embeddedFont>
  </p:embeddedFontLst>
  <p:defaultTextStyle>
    <a:defPPr>
      <a:defRPr lang="es-ES"/>
    </a:defPPr>
    <a:lvl1pPr marL="0" algn="l" defTabSz="1300734" rtl="0" eaLnBrk="1" latinLnBrk="0" hangingPunct="1">
      <a:defRPr sz="2561" kern="1200">
        <a:solidFill>
          <a:schemeClr val="tx1"/>
        </a:solidFill>
        <a:latin typeface="+mn-lt"/>
        <a:ea typeface="+mn-ea"/>
        <a:cs typeface="+mn-cs"/>
      </a:defRPr>
    </a:lvl1pPr>
    <a:lvl2pPr marL="650367" algn="l" defTabSz="1300734" rtl="0" eaLnBrk="1" latinLnBrk="0" hangingPunct="1">
      <a:defRPr sz="2561" kern="1200">
        <a:solidFill>
          <a:schemeClr val="tx1"/>
        </a:solidFill>
        <a:latin typeface="+mn-lt"/>
        <a:ea typeface="+mn-ea"/>
        <a:cs typeface="+mn-cs"/>
      </a:defRPr>
    </a:lvl2pPr>
    <a:lvl3pPr marL="1300734" algn="l" defTabSz="1300734" rtl="0" eaLnBrk="1" latinLnBrk="0" hangingPunct="1">
      <a:defRPr sz="2561" kern="1200">
        <a:solidFill>
          <a:schemeClr val="tx1"/>
        </a:solidFill>
        <a:latin typeface="+mn-lt"/>
        <a:ea typeface="+mn-ea"/>
        <a:cs typeface="+mn-cs"/>
      </a:defRPr>
    </a:lvl3pPr>
    <a:lvl4pPr marL="1951101" algn="l" defTabSz="1300734" rtl="0" eaLnBrk="1" latinLnBrk="0" hangingPunct="1">
      <a:defRPr sz="2561" kern="1200">
        <a:solidFill>
          <a:schemeClr val="tx1"/>
        </a:solidFill>
        <a:latin typeface="+mn-lt"/>
        <a:ea typeface="+mn-ea"/>
        <a:cs typeface="+mn-cs"/>
      </a:defRPr>
    </a:lvl4pPr>
    <a:lvl5pPr marL="2601468" algn="l" defTabSz="1300734" rtl="0" eaLnBrk="1" latinLnBrk="0" hangingPunct="1">
      <a:defRPr sz="2561" kern="1200">
        <a:solidFill>
          <a:schemeClr val="tx1"/>
        </a:solidFill>
        <a:latin typeface="+mn-lt"/>
        <a:ea typeface="+mn-ea"/>
        <a:cs typeface="+mn-cs"/>
      </a:defRPr>
    </a:lvl5pPr>
    <a:lvl6pPr marL="3251835" algn="l" defTabSz="1300734" rtl="0" eaLnBrk="1" latinLnBrk="0" hangingPunct="1">
      <a:defRPr sz="2561" kern="1200">
        <a:solidFill>
          <a:schemeClr val="tx1"/>
        </a:solidFill>
        <a:latin typeface="+mn-lt"/>
        <a:ea typeface="+mn-ea"/>
        <a:cs typeface="+mn-cs"/>
      </a:defRPr>
    </a:lvl6pPr>
    <a:lvl7pPr marL="3902202" algn="l" defTabSz="1300734" rtl="0" eaLnBrk="1" latinLnBrk="0" hangingPunct="1">
      <a:defRPr sz="2561" kern="1200">
        <a:solidFill>
          <a:schemeClr val="tx1"/>
        </a:solidFill>
        <a:latin typeface="+mn-lt"/>
        <a:ea typeface="+mn-ea"/>
        <a:cs typeface="+mn-cs"/>
      </a:defRPr>
    </a:lvl7pPr>
    <a:lvl8pPr marL="4552569" algn="l" defTabSz="1300734" rtl="0" eaLnBrk="1" latinLnBrk="0" hangingPunct="1">
      <a:defRPr sz="2561" kern="1200">
        <a:solidFill>
          <a:schemeClr val="tx1"/>
        </a:solidFill>
        <a:latin typeface="+mn-lt"/>
        <a:ea typeface="+mn-ea"/>
        <a:cs typeface="+mn-cs"/>
      </a:defRPr>
    </a:lvl8pPr>
    <a:lvl9pPr marL="5202936" algn="l" defTabSz="1300734" rtl="0" eaLnBrk="1" latinLnBrk="0" hangingPunct="1">
      <a:defRPr sz="2561"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28E9CCB-1DB8-AF7D-D578-D9F8054DC64F}" name="Roberto Esteves" initials="RE" userId="39f7bd680ac05156"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6633"/>
    <a:srgbClr val="02567E"/>
    <a:srgbClr val="FFFFFF"/>
    <a:srgbClr val="64BFD2"/>
    <a:srgbClr val="FEBA12"/>
    <a:srgbClr val="207E7E"/>
    <a:srgbClr val="085D7E"/>
    <a:srgbClr val="0B627E"/>
    <a:srgbClr val="0E657E"/>
    <a:srgbClr val="FDDD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CD2A8E-D01D-4C38-AC90-B1E548DC75E2}" v="10" dt="2022-08-04T00:58:43.5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5226" autoAdjust="0"/>
  </p:normalViewPr>
  <p:slideViewPr>
    <p:cSldViewPr snapToGrid="0">
      <p:cViewPr varScale="1">
        <p:scale>
          <a:sx n="58" d="100"/>
          <a:sy n="58" d="100"/>
        </p:scale>
        <p:origin x="979" y="53"/>
      </p:cViewPr>
      <p:guideLst/>
    </p:cSldViewPr>
  </p:slideViewPr>
  <p:outlineViewPr>
    <p:cViewPr>
      <p:scale>
        <a:sx n="33" d="100"/>
        <a:sy n="33" d="100"/>
      </p:scale>
      <p:origin x="0" y="-206237"/>
    </p:cViewPr>
  </p:outlineViewPr>
  <p:notesTextViewPr>
    <p:cViewPr>
      <p:scale>
        <a:sx n="1" d="1"/>
        <a:sy n="1" d="1"/>
      </p:scale>
      <p:origin x="0" y="0"/>
    </p:cViewPr>
  </p:notesTextViewPr>
  <p:sorterViewPr>
    <p:cViewPr>
      <p:scale>
        <a:sx n="20" d="100"/>
        <a:sy n="20" d="100"/>
      </p:scale>
      <p:origin x="0" y="-4992"/>
    </p:cViewPr>
  </p:sorterViewPr>
  <p:notesViewPr>
    <p:cSldViewPr snapToGrid="0">
      <p:cViewPr varScale="1">
        <p:scale>
          <a:sx n="65" d="100"/>
          <a:sy n="65" d="100"/>
        </p:scale>
        <p:origin x="3154" y="4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46" Type="http://schemas.openxmlformats.org/officeDocument/2006/relationships/font" Target="fonts/font8.fntdata"/><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6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erto Esteves" userId="39f7bd680ac05156" providerId="LiveId" clId="{D9CD2A8E-D01D-4C38-AC90-B1E548DC75E2}"/>
    <pc:docChg chg="undo custSel addSld modSld">
      <pc:chgData name="Roberto Esteves" userId="39f7bd680ac05156" providerId="LiveId" clId="{D9CD2A8E-D01D-4C38-AC90-B1E548DC75E2}" dt="2022-08-04T00:59:45.786" v="174" actId="122"/>
      <pc:docMkLst>
        <pc:docMk/>
      </pc:docMkLst>
      <pc:sldChg chg="modSp">
        <pc:chgData name="Roberto Esteves" userId="39f7bd680ac05156" providerId="LiveId" clId="{D9CD2A8E-D01D-4C38-AC90-B1E548DC75E2}" dt="2022-08-03T22:35:51.598" v="7" actId="20577"/>
        <pc:sldMkLst>
          <pc:docMk/>
          <pc:sldMk cId="2429051123" sldId="839"/>
        </pc:sldMkLst>
        <pc:graphicFrameChg chg="mod">
          <ac:chgData name="Roberto Esteves" userId="39f7bd680ac05156" providerId="LiveId" clId="{D9CD2A8E-D01D-4C38-AC90-B1E548DC75E2}" dt="2022-08-03T22:35:51.598" v="7" actId="20577"/>
          <ac:graphicFrameMkLst>
            <pc:docMk/>
            <pc:sldMk cId="2429051123" sldId="839"/>
            <ac:graphicFrameMk id="2" creationId="{6B816120-495D-3511-51DF-0D5C238CA48D}"/>
          </ac:graphicFrameMkLst>
        </pc:graphicFrameChg>
      </pc:sldChg>
      <pc:sldChg chg="addSp delSp modSp mod setBg">
        <pc:chgData name="Roberto Esteves" userId="39f7bd680ac05156" providerId="LiveId" clId="{D9CD2A8E-D01D-4C38-AC90-B1E548DC75E2}" dt="2022-08-04T00:53:59.542" v="17" actId="403"/>
        <pc:sldMkLst>
          <pc:docMk/>
          <pc:sldMk cId="4207475973" sldId="847"/>
        </pc:sldMkLst>
        <pc:spChg chg="mod">
          <ac:chgData name="Roberto Esteves" userId="39f7bd680ac05156" providerId="LiveId" clId="{D9CD2A8E-D01D-4C38-AC90-B1E548DC75E2}" dt="2022-08-04T00:53:50.533" v="13" actId="26606"/>
          <ac:spMkLst>
            <pc:docMk/>
            <pc:sldMk cId="4207475973" sldId="847"/>
            <ac:spMk id="2" creationId="{CF7DFB08-3214-DB20-3928-2F1B1B8F2CE0}"/>
          </ac:spMkLst>
        </pc:spChg>
        <pc:spChg chg="mod">
          <ac:chgData name="Roberto Esteves" userId="39f7bd680ac05156" providerId="LiveId" clId="{D9CD2A8E-D01D-4C38-AC90-B1E548DC75E2}" dt="2022-08-04T00:53:59.542" v="17" actId="403"/>
          <ac:spMkLst>
            <pc:docMk/>
            <pc:sldMk cId="4207475973" sldId="847"/>
            <ac:spMk id="3" creationId="{D4FAA959-77C6-698B-8190-1F3C52608FA4}"/>
          </ac:spMkLst>
        </pc:spChg>
        <pc:spChg chg="add del">
          <ac:chgData name="Roberto Esteves" userId="39f7bd680ac05156" providerId="LiveId" clId="{D9CD2A8E-D01D-4C38-AC90-B1E548DC75E2}" dt="2022-08-04T00:53:50.524" v="12" actId="26606"/>
          <ac:spMkLst>
            <pc:docMk/>
            <pc:sldMk cId="4207475973" sldId="847"/>
            <ac:spMk id="8" creationId="{18873D23-2DCF-4B31-A009-95721C06E8E1}"/>
          </ac:spMkLst>
        </pc:spChg>
        <pc:spChg chg="add del">
          <ac:chgData name="Roberto Esteves" userId="39f7bd680ac05156" providerId="LiveId" clId="{D9CD2A8E-D01D-4C38-AC90-B1E548DC75E2}" dt="2022-08-04T00:53:50.524" v="12" actId="26606"/>
          <ac:spMkLst>
            <pc:docMk/>
            <pc:sldMk cId="4207475973" sldId="847"/>
            <ac:spMk id="10" creationId="{C13EF075-D4EF-4929-ADBC-91B27DA19955}"/>
          </ac:spMkLst>
        </pc:spChg>
        <pc:spChg chg="add">
          <ac:chgData name="Roberto Esteves" userId="39f7bd680ac05156" providerId="LiveId" clId="{D9CD2A8E-D01D-4C38-AC90-B1E548DC75E2}" dt="2022-08-04T00:53:50.533" v="13" actId="26606"/>
          <ac:spMkLst>
            <pc:docMk/>
            <pc:sldMk cId="4207475973" sldId="847"/>
            <ac:spMk id="18" creationId="{777A147A-9ED8-46B4-8660-1B3C2AA880B5}"/>
          </ac:spMkLst>
        </pc:spChg>
        <pc:spChg chg="add">
          <ac:chgData name="Roberto Esteves" userId="39f7bd680ac05156" providerId="LiveId" clId="{D9CD2A8E-D01D-4C38-AC90-B1E548DC75E2}" dt="2022-08-04T00:53:50.533" v="13" actId="26606"/>
          <ac:spMkLst>
            <pc:docMk/>
            <pc:sldMk cId="4207475973" sldId="847"/>
            <ac:spMk id="19" creationId="{5D6C15A0-C087-4593-8414-2B4EC1CDC3DE}"/>
          </ac:spMkLst>
        </pc:spChg>
        <pc:grpChg chg="add del">
          <ac:chgData name="Roberto Esteves" userId="39f7bd680ac05156" providerId="LiveId" clId="{D9CD2A8E-D01D-4C38-AC90-B1E548DC75E2}" dt="2022-08-04T00:53:50.524" v="12" actId="26606"/>
          <ac:grpSpMkLst>
            <pc:docMk/>
            <pc:sldMk cId="4207475973" sldId="847"/>
            <ac:grpSpMk id="12" creationId="{DAA26DFA-AAB2-4973-9C17-16D587C7B198}"/>
          </ac:grpSpMkLst>
        </pc:grpChg>
      </pc:sldChg>
      <pc:sldChg chg="modSp mod">
        <pc:chgData name="Roberto Esteves" userId="39f7bd680ac05156" providerId="LiveId" clId="{D9CD2A8E-D01D-4C38-AC90-B1E548DC75E2}" dt="2022-08-04T00:54:33.856" v="18" actId="1076"/>
        <pc:sldMkLst>
          <pc:docMk/>
          <pc:sldMk cId="3054541351" sldId="850"/>
        </pc:sldMkLst>
        <pc:spChg chg="mod">
          <ac:chgData name="Roberto Esteves" userId="39f7bd680ac05156" providerId="LiveId" clId="{D9CD2A8E-D01D-4C38-AC90-B1E548DC75E2}" dt="2022-08-04T00:54:33.856" v="18" actId="1076"/>
          <ac:spMkLst>
            <pc:docMk/>
            <pc:sldMk cId="3054541351" sldId="850"/>
            <ac:spMk id="4" creationId="{3049DB04-E9C9-A98D-682D-0ACBE752AB5E}"/>
          </ac:spMkLst>
        </pc:spChg>
      </pc:sldChg>
      <pc:sldChg chg="modSp add mod setBg">
        <pc:chgData name="Roberto Esteves" userId="39f7bd680ac05156" providerId="LiveId" clId="{D9CD2A8E-D01D-4C38-AC90-B1E548DC75E2}" dt="2022-08-03T21:37:06.550" v="1" actId="20577"/>
        <pc:sldMkLst>
          <pc:docMk/>
          <pc:sldMk cId="1122727558" sldId="854"/>
        </pc:sldMkLst>
        <pc:spChg chg="mod">
          <ac:chgData name="Roberto Esteves" userId="39f7bd680ac05156" providerId="LiveId" clId="{D9CD2A8E-D01D-4C38-AC90-B1E548DC75E2}" dt="2022-08-03T21:37:06.550" v="1" actId="20577"/>
          <ac:spMkLst>
            <pc:docMk/>
            <pc:sldMk cId="1122727558" sldId="854"/>
            <ac:spMk id="4" creationId="{DDF39D78-5D71-4681-8E9C-535B25E5FA04}"/>
          </ac:spMkLst>
        </pc:spChg>
      </pc:sldChg>
      <pc:sldChg chg="modSp add mod">
        <pc:chgData name="Roberto Esteves" userId="39f7bd680ac05156" providerId="LiveId" clId="{D9CD2A8E-D01D-4C38-AC90-B1E548DC75E2}" dt="2022-08-03T21:37:20.938" v="3" actId="20577"/>
        <pc:sldMkLst>
          <pc:docMk/>
          <pc:sldMk cId="3465093172" sldId="855"/>
        </pc:sldMkLst>
        <pc:spChg chg="mod">
          <ac:chgData name="Roberto Esteves" userId="39f7bd680ac05156" providerId="LiveId" clId="{D9CD2A8E-D01D-4C38-AC90-B1E548DC75E2}" dt="2022-08-03T21:37:20.938" v="3" actId="20577"/>
          <ac:spMkLst>
            <pc:docMk/>
            <pc:sldMk cId="3465093172" sldId="855"/>
            <ac:spMk id="4" creationId="{DDF39D78-5D71-4681-8E9C-535B25E5FA04}"/>
          </ac:spMkLst>
        </pc:spChg>
      </pc:sldChg>
      <pc:sldChg chg="addSp modSp add mod">
        <pc:chgData name="Roberto Esteves" userId="39f7bd680ac05156" providerId="LiveId" clId="{D9CD2A8E-D01D-4C38-AC90-B1E548DC75E2}" dt="2022-08-04T00:58:27.120" v="126" actId="20577"/>
        <pc:sldMkLst>
          <pc:docMk/>
          <pc:sldMk cId="3445939728" sldId="856"/>
        </pc:sldMkLst>
        <pc:spChg chg="mod">
          <ac:chgData name="Roberto Esteves" userId="39f7bd680ac05156" providerId="LiveId" clId="{D9CD2A8E-D01D-4C38-AC90-B1E548DC75E2}" dt="2022-08-04T00:56:03.021" v="25"/>
          <ac:spMkLst>
            <pc:docMk/>
            <pc:sldMk cId="3445939728" sldId="856"/>
            <ac:spMk id="2" creationId="{693E63AA-BB78-9DEC-EA31-5C6E882312DC}"/>
          </ac:spMkLst>
        </pc:spChg>
        <pc:spChg chg="mod">
          <ac:chgData name="Roberto Esteves" userId="39f7bd680ac05156" providerId="LiveId" clId="{D9CD2A8E-D01D-4C38-AC90-B1E548DC75E2}" dt="2022-08-04T00:57:45.071" v="90" actId="27636"/>
          <ac:spMkLst>
            <pc:docMk/>
            <pc:sldMk cId="3445939728" sldId="856"/>
            <ac:spMk id="3" creationId="{A766759A-7F81-AD9C-7197-AE24A312D4A2}"/>
          </ac:spMkLst>
        </pc:spChg>
        <pc:spChg chg="add mod">
          <ac:chgData name="Roberto Esteves" userId="39f7bd680ac05156" providerId="LiveId" clId="{D9CD2A8E-D01D-4C38-AC90-B1E548DC75E2}" dt="2022-08-04T00:58:20.882" v="123" actId="1076"/>
          <ac:spMkLst>
            <pc:docMk/>
            <pc:sldMk cId="3445939728" sldId="856"/>
            <ac:spMk id="4" creationId="{6A2A876A-8070-860A-4984-4244AF8194BE}"/>
          </ac:spMkLst>
        </pc:spChg>
        <pc:spChg chg="add mod">
          <ac:chgData name="Roberto Esteves" userId="39f7bd680ac05156" providerId="LiveId" clId="{D9CD2A8E-D01D-4C38-AC90-B1E548DC75E2}" dt="2022-08-04T00:58:27.120" v="126" actId="20577"/>
          <ac:spMkLst>
            <pc:docMk/>
            <pc:sldMk cId="3445939728" sldId="856"/>
            <ac:spMk id="5" creationId="{B9A45DF5-81A0-E07F-F3AC-0B5C8BF79012}"/>
          </ac:spMkLst>
        </pc:spChg>
      </pc:sldChg>
      <pc:sldChg chg="addSp modSp add mod">
        <pc:chgData name="Roberto Esteves" userId="39f7bd680ac05156" providerId="LiveId" clId="{D9CD2A8E-D01D-4C38-AC90-B1E548DC75E2}" dt="2022-08-04T00:59:06.117" v="157" actId="20577"/>
        <pc:sldMkLst>
          <pc:docMk/>
          <pc:sldMk cId="2122299743" sldId="857"/>
        </pc:sldMkLst>
        <pc:spChg chg="mod">
          <ac:chgData name="Roberto Esteves" userId="39f7bd680ac05156" providerId="LiveId" clId="{D9CD2A8E-D01D-4C38-AC90-B1E548DC75E2}" dt="2022-08-04T00:59:06.117" v="157" actId="20577"/>
          <ac:spMkLst>
            <pc:docMk/>
            <pc:sldMk cId="2122299743" sldId="857"/>
            <ac:spMk id="3" creationId="{A766759A-7F81-AD9C-7197-AE24A312D4A2}"/>
          </ac:spMkLst>
        </pc:spChg>
        <pc:spChg chg="add mod">
          <ac:chgData name="Roberto Esteves" userId="39f7bd680ac05156" providerId="LiveId" clId="{D9CD2A8E-D01D-4C38-AC90-B1E548DC75E2}" dt="2022-08-04T00:58:54.601" v="135" actId="1076"/>
          <ac:spMkLst>
            <pc:docMk/>
            <pc:sldMk cId="2122299743" sldId="857"/>
            <ac:spMk id="4" creationId="{FB996A48-575E-7E08-CB4B-A4510CA59F76}"/>
          </ac:spMkLst>
        </pc:spChg>
        <pc:spChg chg="add mod">
          <ac:chgData name="Roberto Esteves" userId="39f7bd680ac05156" providerId="LiveId" clId="{D9CD2A8E-D01D-4C38-AC90-B1E548DC75E2}" dt="2022-08-04T00:58:48.326" v="133" actId="20577"/>
          <ac:spMkLst>
            <pc:docMk/>
            <pc:sldMk cId="2122299743" sldId="857"/>
            <ac:spMk id="5" creationId="{43232CB8-D809-D523-CC2A-EB104C6887A5}"/>
          </ac:spMkLst>
        </pc:spChg>
      </pc:sldChg>
      <pc:sldChg chg="modSp new mod">
        <pc:chgData name="Roberto Esteves" userId="39f7bd680ac05156" providerId="LiveId" clId="{D9CD2A8E-D01D-4C38-AC90-B1E548DC75E2}" dt="2022-08-04T00:59:45.786" v="174" actId="122"/>
        <pc:sldMkLst>
          <pc:docMk/>
          <pc:sldMk cId="2152332804" sldId="858"/>
        </pc:sldMkLst>
        <pc:spChg chg="mod">
          <ac:chgData name="Roberto Esteves" userId="39f7bd680ac05156" providerId="LiveId" clId="{D9CD2A8E-D01D-4C38-AC90-B1E548DC75E2}" dt="2022-08-04T00:59:45.786" v="174" actId="122"/>
          <ac:spMkLst>
            <pc:docMk/>
            <pc:sldMk cId="2152332804" sldId="858"/>
            <ac:spMk id="2" creationId="{A93B58EA-1C5C-CBC3-0515-2BC6F8640A2E}"/>
          </ac:spMkLst>
        </pc:sp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4" Type="http://schemas.openxmlformats.org/officeDocument/2006/relationships/image" Target="../media/image21.svg"/></Relationships>
</file>

<file path=ppt/diagrams/_rels/data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4" Type="http://schemas.openxmlformats.org/officeDocument/2006/relationships/image" Target="../media/image2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4" Type="http://schemas.openxmlformats.org/officeDocument/2006/relationships/image" Target="../media/image21.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4" Type="http://schemas.openxmlformats.org/officeDocument/2006/relationships/image" Target="../media/image2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CCF55B-6BC7-4B2A-9817-76157C60BC54}"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3DCA5301-07F0-4AEA-A1C0-7E89BDBC0294}">
      <dgm:prSet custT="1"/>
      <dgm:spPr/>
      <dgm:t>
        <a:bodyPr/>
        <a:lstStyle/>
        <a:p>
          <a:pPr>
            <a:lnSpc>
              <a:spcPct val="100000"/>
            </a:lnSpc>
          </a:pPr>
          <a:r>
            <a:rPr lang="es-ES" sz="3200" b="0" i="0" dirty="0">
              <a:latin typeface="Abadi Extra Light" panose="020B0204020104020204" pitchFamily="34" charset="0"/>
              <a:ea typeface="Roboto" panose="02000000000000000000" pitchFamily="2" charset="0"/>
            </a:rPr>
            <a:t>El tiempo dedicado a la limpieza es vital, ya que el análisis de datos sucios puede llevarle a sacar conclusiones inexactas. </a:t>
          </a:r>
          <a:endParaRPr lang="en-US" sz="3200" dirty="0">
            <a:latin typeface="Abadi Extra Light" panose="020B0204020104020204" pitchFamily="34" charset="0"/>
            <a:ea typeface="Roboto" panose="02000000000000000000" pitchFamily="2" charset="0"/>
          </a:endParaRPr>
        </a:p>
      </dgm:t>
    </dgm:pt>
    <dgm:pt modelId="{51F56B92-1744-4B2C-AE8E-2BCFB59EEB51}" type="parTrans" cxnId="{C7217000-C4ED-4193-AE39-03B398CF3667}">
      <dgm:prSet/>
      <dgm:spPr/>
      <dgm:t>
        <a:bodyPr/>
        <a:lstStyle/>
        <a:p>
          <a:endParaRPr lang="en-US"/>
        </a:p>
      </dgm:t>
    </dgm:pt>
    <dgm:pt modelId="{6D95E26C-82F7-4832-BF4C-0B47629430E3}" type="sibTrans" cxnId="{C7217000-C4ED-4193-AE39-03B398CF3667}">
      <dgm:prSet/>
      <dgm:spPr/>
      <dgm:t>
        <a:bodyPr/>
        <a:lstStyle/>
        <a:p>
          <a:endParaRPr lang="en-US"/>
        </a:p>
      </dgm:t>
    </dgm:pt>
    <dgm:pt modelId="{AB039E65-393E-4F3D-BBC4-39953235821F}">
      <dgm:prSet custT="1"/>
      <dgm:spPr/>
      <dgm:t>
        <a:bodyPr/>
        <a:lstStyle/>
        <a:p>
          <a:pPr>
            <a:lnSpc>
              <a:spcPct val="100000"/>
            </a:lnSpc>
          </a:pPr>
          <a:r>
            <a:rPr lang="es-ES" sz="3200" b="0" i="0" dirty="0">
              <a:latin typeface="Abadi Extra Light" panose="020B0204020104020204" pitchFamily="34" charset="0"/>
              <a:ea typeface="Roboto" panose="02000000000000000000" pitchFamily="2" charset="0"/>
            </a:rPr>
            <a:t>Sin una limpieza adecuada de los datos, los resultados de cualquier análisis de datos o modelo de aprendizaje automático podrían ser inexactos. </a:t>
          </a:r>
          <a:endParaRPr lang="en-US" sz="3200" dirty="0">
            <a:latin typeface="Abadi Extra Light" panose="020B0204020104020204" pitchFamily="34" charset="0"/>
            <a:ea typeface="Roboto" panose="02000000000000000000" pitchFamily="2" charset="0"/>
          </a:endParaRPr>
        </a:p>
      </dgm:t>
    </dgm:pt>
    <dgm:pt modelId="{C0E68B6A-290B-4864-9CF7-0E63A401FDBC}" type="parTrans" cxnId="{D1353904-4ECD-4F51-A6DA-348B77178ABB}">
      <dgm:prSet/>
      <dgm:spPr/>
      <dgm:t>
        <a:bodyPr/>
        <a:lstStyle/>
        <a:p>
          <a:endParaRPr lang="en-US"/>
        </a:p>
      </dgm:t>
    </dgm:pt>
    <dgm:pt modelId="{58C3B313-8A44-4E1B-98E3-BA0F18FE2192}" type="sibTrans" cxnId="{D1353904-4ECD-4F51-A6DA-348B77178ABB}">
      <dgm:prSet/>
      <dgm:spPr/>
      <dgm:t>
        <a:bodyPr/>
        <a:lstStyle/>
        <a:p>
          <a:endParaRPr lang="en-US"/>
        </a:p>
      </dgm:t>
    </dgm:pt>
    <dgm:pt modelId="{CA58A4C3-8517-4CF2-80E7-75223A07F2E8}" type="pres">
      <dgm:prSet presAssocID="{FACCF55B-6BC7-4B2A-9817-76157C60BC54}" presName="root" presStyleCnt="0">
        <dgm:presLayoutVars>
          <dgm:dir/>
          <dgm:resizeHandles val="exact"/>
        </dgm:presLayoutVars>
      </dgm:prSet>
      <dgm:spPr/>
    </dgm:pt>
    <dgm:pt modelId="{68915724-4993-41DA-91B8-0F797173091E}" type="pres">
      <dgm:prSet presAssocID="{3DCA5301-07F0-4AEA-A1C0-7E89BDBC0294}" presName="compNode" presStyleCnt="0"/>
      <dgm:spPr/>
    </dgm:pt>
    <dgm:pt modelId="{6ABAF3FD-D5DD-4BF6-8C78-E20ABF9B3FDC}" type="pres">
      <dgm:prSet presAssocID="{3DCA5301-07F0-4AEA-A1C0-7E89BDBC0294}" presName="bgRect" presStyleLbl="bgShp" presStyleIdx="0" presStyleCnt="2" custLinFactNeighborX="-806" custLinFactNeighborY="-1503"/>
      <dgm:spPr/>
    </dgm:pt>
    <dgm:pt modelId="{B164091B-5095-412D-925C-2BFF05249224}" type="pres">
      <dgm:prSet presAssocID="{3DCA5301-07F0-4AEA-A1C0-7E89BDBC0294}"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op and bucket"/>
        </a:ext>
      </dgm:extLst>
    </dgm:pt>
    <dgm:pt modelId="{518B405E-039A-4094-84B1-3EB40092DA3E}" type="pres">
      <dgm:prSet presAssocID="{3DCA5301-07F0-4AEA-A1C0-7E89BDBC0294}" presName="spaceRect" presStyleCnt="0"/>
      <dgm:spPr/>
    </dgm:pt>
    <dgm:pt modelId="{B769E999-2CE0-4ABB-BC17-AA72E3F067E8}" type="pres">
      <dgm:prSet presAssocID="{3DCA5301-07F0-4AEA-A1C0-7E89BDBC0294}" presName="parTx" presStyleLbl="revTx" presStyleIdx="0" presStyleCnt="2">
        <dgm:presLayoutVars>
          <dgm:chMax val="0"/>
          <dgm:chPref val="0"/>
        </dgm:presLayoutVars>
      </dgm:prSet>
      <dgm:spPr/>
    </dgm:pt>
    <dgm:pt modelId="{F616559D-3560-4E7B-9FDA-ABBBAE5F9C24}" type="pres">
      <dgm:prSet presAssocID="{6D95E26C-82F7-4832-BF4C-0B47629430E3}" presName="sibTrans" presStyleCnt="0"/>
      <dgm:spPr/>
    </dgm:pt>
    <dgm:pt modelId="{970836AD-7958-43ED-84CE-681D03ADF963}" type="pres">
      <dgm:prSet presAssocID="{AB039E65-393E-4F3D-BBC4-39953235821F}" presName="compNode" presStyleCnt="0"/>
      <dgm:spPr/>
    </dgm:pt>
    <dgm:pt modelId="{0C6A924A-847E-446C-A8C7-467159938560}" type="pres">
      <dgm:prSet presAssocID="{AB039E65-393E-4F3D-BBC4-39953235821F}" presName="bgRect" presStyleLbl="bgShp" presStyleIdx="1" presStyleCnt="2"/>
      <dgm:spPr/>
    </dgm:pt>
    <dgm:pt modelId="{234B3370-ADEE-4521-8C19-8E5CD42C05E8}" type="pres">
      <dgm:prSet presAssocID="{AB039E65-393E-4F3D-BBC4-39953235821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avabo"/>
        </a:ext>
      </dgm:extLst>
    </dgm:pt>
    <dgm:pt modelId="{590AE42A-91CA-4D42-94D9-60C0686D3E82}" type="pres">
      <dgm:prSet presAssocID="{AB039E65-393E-4F3D-BBC4-39953235821F}" presName="spaceRect" presStyleCnt="0"/>
      <dgm:spPr/>
    </dgm:pt>
    <dgm:pt modelId="{5BE09583-4169-4BD8-8683-F26659F35F3C}" type="pres">
      <dgm:prSet presAssocID="{AB039E65-393E-4F3D-BBC4-39953235821F}" presName="parTx" presStyleLbl="revTx" presStyleIdx="1" presStyleCnt="2">
        <dgm:presLayoutVars>
          <dgm:chMax val="0"/>
          <dgm:chPref val="0"/>
        </dgm:presLayoutVars>
      </dgm:prSet>
      <dgm:spPr/>
    </dgm:pt>
  </dgm:ptLst>
  <dgm:cxnLst>
    <dgm:cxn modelId="{C7217000-C4ED-4193-AE39-03B398CF3667}" srcId="{FACCF55B-6BC7-4B2A-9817-76157C60BC54}" destId="{3DCA5301-07F0-4AEA-A1C0-7E89BDBC0294}" srcOrd="0" destOrd="0" parTransId="{51F56B92-1744-4B2C-AE8E-2BCFB59EEB51}" sibTransId="{6D95E26C-82F7-4832-BF4C-0B47629430E3}"/>
    <dgm:cxn modelId="{D1353904-4ECD-4F51-A6DA-348B77178ABB}" srcId="{FACCF55B-6BC7-4B2A-9817-76157C60BC54}" destId="{AB039E65-393E-4F3D-BBC4-39953235821F}" srcOrd="1" destOrd="0" parTransId="{C0E68B6A-290B-4864-9CF7-0E63A401FDBC}" sibTransId="{58C3B313-8A44-4E1B-98E3-BA0F18FE2192}"/>
    <dgm:cxn modelId="{A96EB727-6757-4D76-8072-F7A4CE3E84E1}" type="presOf" srcId="{FACCF55B-6BC7-4B2A-9817-76157C60BC54}" destId="{CA58A4C3-8517-4CF2-80E7-75223A07F2E8}" srcOrd="0" destOrd="0" presId="urn:microsoft.com/office/officeart/2018/2/layout/IconVerticalSolidList"/>
    <dgm:cxn modelId="{0A233E54-D24A-4C18-BAB6-370CE240BB51}" type="presOf" srcId="{3DCA5301-07F0-4AEA-A1C0-7E89BDBC0294}" destId="{B769E999-2CE0-4ABB-BC17-AA72E3F067E8}" srcOrd="0" destOrd="0" presId="urn:microsoft.com/office/officeart/2018/2/layout/IconVerticalSolidList"/>
    <dgm:cxn modelId="{7E1738FA-8E8D-421B-AA7E-54FCB7E28E8D}" type="presOf" srcId="{AB039E65-393E-4F3D-BBC4-39953235821F}" destId="{5BE09583-4169-4BD8-8683-F26659F35F3C}" srcOrd="0" destOrd="0" presId="urn:microsoft.com/office/officeart/2018/2/layout/IconVerticalSolidList"/>
    <dgm:cxn modelId="{76FF13FD-8A83-4E5D-837B-24D6C5B9B848}" type="presParOf" srcId="{CA58A4C3-8517-4CF2-80E7-75223A07F2E8}" destId="{68915724-4993-41DA-91B8-0F797173091E}" srcOrd="0" destOrd="0" presId="urn:microsoft.com/office/officeart/2018/2/layout/IconVerticalSolidList"/>
    <dgm:cxn modelId="{91245ED7-0B90-4E82-AC99-04F1B63775F1}" type="presParOf" srcId="{68915724-4993-41DA-91B8-0F797173091E}" destId="{6ABAF3FD-D5DD-4BF6-8C78-E20ABF9B3FDC}" srcOrd="0" destOrd="0" presId="urn:microsoft.com/office/officeart/2018/2/layout/IconVerticalSolidList"/>
    <dgm:cxn modelId="{4C6DACDA-BB88-4E70-A13A-6BBF6DB64EB2}" type="presParOf" srcId="{68915724-4993-41DA-91B8-0F797173091E}" destId="{B164091B-5095-412D-925C-2BFF05249224}" srcOrd="1" destOrd="0" presId="urn:microsoft.com/office/officeart/2018/2/layout/IconVerticalSolidList"/>
    <dgm:cxn modelId="{B077335C-5334-4035-94B2-1BA68A2614A1}" type="presParOf" srcId="{68915724-4993-41DA-91B8-0F797173091E}" destId="{518B405E-039A-4094-84B1-3EB40092DA3E}" srcOrd="2" destOrd="0" presId="urn:microsoft.com/office/officeart/2018/2/layout/IconVerticalSolidList"/>
    <dgm:cxn modelId="{48677C20-BC43-417A-B098-FDF98FC4C356}" type="presParOf" srcId="{68915724-4993-41DA-91B8-0F797173091E}" destId="{B769E999-2CE0-4ABB-BC17-AA72E3F067E8}" srcOrd="3" destOrd="0" presId="urn:microsoft.com/office/officeart/2018/2/layout/IconVerticalSolidList"/>
    <dgm:cxn modelId="{12A1C170-3122-4262-9D2C-53A1FB18035E}" type="presParOf" srcId="{CA58A4C3-8517-4CF2-80E7-75223A07F2E8}" destId="{F616559D-3560-4E7B-9FDA-ABBBAE5F9C24}" srcOrd="1" destOrd="0" presId="urn:microsoft.com/office/officeart/2018/2/layout/IconVerticalSolidList"/>
    <dgm:cxn modelId="{2A63CE93-0484-42A4-9345-8B8E0B7B4466}" type="presParOf" srcId="{CA58A4C3-8517-4CF2-80E7-75223A07F2E8}" destId="{970836AD-7958-43ED-84CE-681D03ADF963}" srcOrd="2" destOrd="0" presId="urn:microsoft.com/office/officeart/2018/2/layout/IconVerticalSolidList"/>
    <dgm:cxn modelId="{B9799311-55C1-485D-8A68-B102713A286F}" type="presParOf" srcId="{970836AD-7958-43ED-84CE-681D03ADF963}" destId="{0C6A924A-847E-446C-A8C7-467159938560}" srcOrd="0" destOrd="0" presId="urn:microsoft.com/office/officeart/2018/2/layout/IconVerticalSolidList"/>
    <dgm:cxn modelId="{A9066345-42C4-4226-98D3-F5F2664754B4}" type="presParOf" srcId="{970836AD-7958-43ED-84CE-681D03ADF963}" destId="{234B3370-ADEE-4521-8C19-8E5CD42C05E8}" srcOrd="1" destOrd="0" presId="urn:microsoft.com/office/officeart/2018/2/layout/IconVerticalSolidList"/>
    <dgm:cxn modelId="{CC6065A3-82C2-45B2-9F4F-8C6425D482B8}" type="presParOf" srcId="{970836AD-7958-43ED-84CE-681D03ADF963}" destId="{590AE42A-91CA-4D42-94D9-60C0686D3E82}" srcOrd="2" destOrd="0" presId="urn:microsoft.com/office/officeart/2018/2/layout/IconVerticalSolidList"/>
    <dgm:cxn modelId="{8EA14FA1-C459-4BA4-9489-BBD87362BAA4}" type="presParOf" srcId="{970836AD-7958-43ED-84CE-681D03ADF963}" destId="{5BE09583-4169-4BD8-8683-F26659F35F3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CCF55B-6BC7-4B2A-9817-76157C60BC54}"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4B38E73-AB0F-4C2E-9EDD-410630C9181A}">
      <dgm:prSet custT="1"/>
      <dgm:spPr/>
      <dgm:t>
        <a:bodyPr/>
        <a:lstStyle/>
        <a:p>
          <a:pPr>
            <a:lnSpc>
              <a:spcPct val="100000"/>
            </a:lnSpc>
          </a:pPr>
          <a:r>
            <a:rPr lang="es-ES" sz="3200" b="0" i="0" dirty="0">
              <a:latin typeface="Abadi Extra Light" panose="020B0204020104020204" pitchFamily="34" charset="0"/>
              <a:ea typeface="Roboto" panose="02000000000000000000" pitchFamily="2" charset="0"/>
            </a:rPr>
            <a:t>Aprenderemos a identificar, diagnosticar y tratar una variedad de problemas de limpieza de datos con Python </a:t>
          </a:r>
          <a:endParaRPr lang="en-US" sz="3200" dirty="0">
            <a:latin typeface="Abadi Extra Light" panose="020B0204020104020204" pitchFamily="34" charset="0"/>
            <a:ea typeface="Roboto" panose="02000000000000000000" pitchFamily="2" charset="0"/>
          </a:endParaRPr>
        </a:p>
      </dgm:t>
    </dgm:pt>
    <dgm:pt modelId="{5C4B8ECB-A73C-430F-BAC6-C80A1B4577B3}" type="parTrans" cxnId="{6BD47D85-2736-45B2-B33C-97403D508630}">
      <dgm:prSet/>
      <dgm:spPr/>
      <dgm:t>
        <a:bodyPr/>
        <a:lstStyle/>
        <a:p>
          <a:endParaRPr lang="en-US"/>
        </a:p>
      </dgm:t>
    </dgm:pt>
    <dgm:pt modelId="{EAB0F4FF-0026-4F37-A2E6-9C75BBDE0951}" type="sibTrans" cxnId="{6BD47D85-2736-45B2-B33C-97403D508630}">
      <dgm:prSet/>
      <dgm:spPr/>
      <dgm:t>
        <a:bodyPr/>
        <a:lstStyle/>
        <a:p>
          <a:endParaRPr lang="en-US"/>
        </a:p>
      </dgm:t>
    </dgm:pt>
    <dgm:pt modelId="{279C250C-0C53-4541-9EBE-D48100870E55}">
      <dgm:prSet custT="1"/>
      <dgm:spPr/>
      <dgm:t>
        <a:bodyPr/>
        <a:lstStyle/>
        <a:p>
          <a:pPr>
            <a:lnSpc>
              <a:spcPct val="100000"/>
            </a:lnSpc>
          </a:pPr>
          <a:r>
            <a:rPr lang="es-ES" sz="3200" b="0" i="0" dirty="0">
              <a:latin typeface="Abadi Extra Light" panose="020B0204020104020204" pitchFamily="34" charset="0"/>
              <a:ea typeface="Roboto" panose="02000000000000000000" pitchFamily="2" charset="0"/>
            </a:rPr>
            <a:t>Trataremos tipos de datos incorrectos, comprobaremos que nuestros datos están en el rango correcto, manejaremos datos faltantes ¡y mucho más!</a:t>
          </a:r>
          <a:endParaRPr lang="en-US" sz="3200" dirty="0">
            <a:latin typeface="Abadi Extra Light" panose="020B0204020104020204" pitchFamily="34" charset="0"/>
            <a:ea typeface="Roboto" panose="02000000000000000000" pitchFamily="2" charset="0"/>
          </a:endParaRPr>
        </a:p>
      </dgm:t>
    </dgm:pt>
    <dgm:pt modelId="{C532C995-3485-4F2B-933A-D1CB9CD6C9EA}" type="parTrans" cxnId="{65E84868-440B-4307-B865-A03A095DE0B3}">
      <dgm:prSet/>
      <dgm:spPr/>
      <dgm:t>
        <a:bodyPr/>
        <a:lstStyle/>
        <a:p>
          <a:endParaRPr lang="en-US"/>
        </a:p>
      </dgm:t>
    </dgm:pt>
    <dgm:pt modelId="{ABB20C8F-E785-446C-B43C-662499BBE03C}" type="sibTrans" cxnId="{65E84868-440B-4307-B865-A03A095DE0B3}">
      <dgm:prSet/>
      <dgm:spPr/>
      <dgm:t>
        <a:bodyPr/>
        <a:lstStyle/>
        <a:p>
          <a:endParaRPr lang="en-US"/>
        </a:p>
      </dgm:t>
    </dgm:pt>
    <dgm:pt modelId="{CA58A4C3-8517-4CF2-80E7-75223A07F2E8}" type="pres">
      <dgm:prSet presAssocID="{FACCF55B-6BC7-4B2A-9817-76157C60BC54}" presName="root" presStyleCnt="0">
        <dgm:presLayoutVars>
          <dgm:dir/>
          <dgm:resizeHandles val="exact"/>
        </dgm:presLayoutVars>
      </dgm:prSet>
      <dgm:spPr/>
    </dgm:pt>
    <dgm:pt modelId="{83B25634-D372-4A43-96B6-46EB26E3774C}" type="pres">
      <dgm:prSet presAssocID="{D4B38E73-AB0F-4C2E-9EDD-410630C9181A}" presName="compNode" presStyleCnt="0"/>
      <dgm:spPr/>
    </dgm:pt>
    <dgm:pt modelId="{514D0680-461A-4A60-B83A-3AAE851E4BEE}" type="pres">
      <dgm:prSet presAssocID="{D4B38E73-AB0F-4C2E-9EDD-410630C9181A}" presName="bgRect" presStyleLbl="bgShp" presStyleIdx="0" presStyleCnt="2"/>
      <dgm:spPr/>
    </dgm:pt>
    <dgm:pt modelId="{D7D5FE47-5C83-41AE-B253-CB03935E9414}" type="pres">
      <dgm:prSet presAssocID="{D4B38E73-AB0F-4C2E-9EDD-410630C9181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rca de verificación"/>
        </a:ext>
      </dgm:extLst>
    </dgm:pt>
    <dgm:pt modelId="{AC6CECEA-C7A7-49BB-96DC-7EFE9CBDC798}" type="pres">
      <dgm:prSet presAssocID="{D4B38E73-AB0F-4C2E-9EDD-410630C9181A}" presName="spaceRect" presStyleCnt="0"/>
      <dgm:spPr/>
    </dgm:pt>
    <dgm:pt modelId="{12334A18-CE20-404D-9ED7-661BB5C2062F}" type="pres">
      <dgm:prSet presAssocID="{D4B38E73-AB0F-4C2E-9EDD-410630C9181A}" presName="parTx" presStyleLbl="revTx" presStyleIdx="0" presStyleCnt="2">
        <dgm:presLayoutVars>
          <dgm:chMax val="0"/>
          <dgm:chPref val="0"/>
        </dgm:presLayoutVars>
      </dgm:prSet>
      <dgm:spPr/>
    </dgm:pt>
    <dgm:pt modelId="{4E82C33B-8667-427B-9E0B-2C3E9FC411DD}" type="pres">
      <dgm:prSet presAssocID="{EAB0F4FF-0026-4F37-A2E6-9C75BBDE0951}" presName="sibTrans" presStyleCnt="0"/>
      <dgm:spPr/>
    </dgm:pt>
    <dgm:pt modelId="{5F428604-223B-476D-8F52-B228489A83EE}" type="pres">
      <dgm:prSet presAssocID="{279C250C-0C53-4541-9EBE-D48100870E55}" presName="compNode" presStyleCnt="0"/>
      <dgm:spPr/>
    </dgm:pt>
    <dgm:pt modelId="{7B9BEED9-375B-4D8A-8C0F-EEB790C32077}" type="pres">
      <dgm:prSet presAssocID="{279C250C-0C53-4541-9EBE-D48100870E55}" presName="bgRect" presStyleLbl="bgShp" presStyleIdx="1" presStyleCnt="2"/>
      <dgm:spPr/>
    </dgm:pt>
    <dgm:pt modelId="{1D957024-7E19-4820-910C-0A094F54FC88}" type="pres">
      <dgm:prSet presAssocID="{279C250C-0C53-4541-9EBE-D48100870E5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Irritante"/>
        </a:ext>
      </dgm:extLst>
    </dgm:pt>
    <dgm:pt modelId="{64A65E33-6367-4414-9F8C-F530A28D6EEF}" type="pres">
      <dgm:prSet presAssocID="{279C250C-0C53-4541-9EBE-D48100870E55}" presName="spaceRect" presStyleCnt="0"/>
      <dgm:spPr/>
    </dgm:pt>
    <dgm:pt modelId="{9BFD152F-DB1B-43EB-BAF3-5321569C6B58}" type="pres">
      <dgm:prSet presAssocID="{279C250C-0C53-4541-9EBE-D48100870E55}" presName="parTx" presStyleLbl="revTx" presStyleIdx="1" presStyleCnt="2">
        <dgm:presLayoutVars>
          <dgm:chMax val="0"/>
          <dgm:chPref val="0"/>
        </dgm:presLayoutVars>
      </dgm:prSet>
      <dgm:spPr/>
    </dgm:pt>
  </dgm:ptLst>
  <dgm:cxnLst>
    <dgm:cxn modelId="{A96EB727-6757-4D76-8072-F7A4CE3E84E1}" type="presOf" srcId="{FACCF55B-6BC7-4B2A-9817-76157C60BC54}" destId="{CA58A4C3-8517-4CF2-80E7-75223A07F2E8}" srcOrd="0" destOrd="0" presId="urn:microsoft.com/office/officeart/2018/2/layout/IconVerticalSolidList"/>
    <dgm:cxn modelId="{65E84868-440B-4307-B865-A03A095DE0B3}" srcId="{FACCF55B-6BC7-4B2A-9817-76157C60BC54}" destId="{279C250C-0C53-4541-9EBE-D48100870E55}" srcOrd="1" destOrd="0" parTransId="{C532C995-3485-4F2B-933A-D1CB9CD6C9EA}" sibTransId="{ABB20C8F-E785-446C-B43C-662499BBE03C}"/>
    <dgm:cxn modelId="{6BD47D85-2736-45B2-B33C-97403D508630}" srcId="{FACCF55B-6BC7-4B2A-9817-76157C60BC54}" destId="{D4B38E73-AB0F-4C2E-9EDD-410630C9181A}" srcOrd="0" destOrd="0" parTransId="{5C4B8ECB-A73C-430F-BAC6-C80A1B4577B3}" sibTransId="{EAB0F4FF-0026-4F37-A2E6-9C75BBDE0951}"/>
    <dgm:cxn modelId="{39E34092-00A2-44C6-B62B-862E38CD5527}" type="presOf" srcId="{279C250C-0C53-4541-9EBE-D48100870E55}" destId="{9BFD152F-DB1B-43EB-BAF3-5321569C6B58}" srcOrd="0" destOrd="0" presId="urn:microsoft.com/office/officeart/2018/2/layout/IconVerticalSolidList"/>
    <dgm:cxn modelId="{754FE7B4-574E-414E-8C2A-DC2C6816B21D}" type="presOf" srcId="{D4B38E73-AB0F-4C2E-9EDD-410630C9181A}" destId="{12334A18-CE20-404D-9ED7-661BB5C2062F}" srcOrd="0" destOrd="0" presId="urn:microsoft.com/office/officeart/2018/2/layout/IconVerticalSolidList"/>
    <dgm:cxn modelId="{6D0BBE50-8F60-44D5-95CE-D15A065B104B}" type="presParOf" srcId="{CA58A4C3-8517-4CF2-80E7-75223A07F2E8}" destId="{83B25634-D372-4A43-96B6-46EB26E3774C}" srcOrd="0" destOrd="0" presId="urn:microsoft.com/office/officeart/2018/2/layout/IconVerticalSolidList"/>
    <dgm:cxn modelId="{F8DAD6A0-25E0-40C8-93FE-B72B2A4DDFC3}" type="presParOf" srcId="{83B25634-D372-4A43-96B6-46EB26E3774C}" destId="{514D0680-461A-4A60-B83A-3AAE851E4BEE}" srcOrd="0" destOrd="0" presId="urn:microsoft.com/office/officeart/2018/2/layout/IconVerticalSolidList"/>
    <dgm:cxn modelId="{E9F51597-B0DE-4F08-9DA2-3DEB4D58BB1C}" type="presParOf" srcId="{83B25634-D372-4A43-96B6-46EB26E3774C}" destId="{D7D5FE47-5C83-41AE-B253-CB03935E9414}" srcOrd="1" destOrd="0" presId="urn:microsoft.com/office/officeart/2018/2/layout/IconVerticalSolidList"/>
    <dgm:cxn modelId="{60A54978-CADD-43B1-8C92-545725DDE086}" type="presParOf" srcId="{83B25634-D372-4A43-96B6-46EB26E3774C}" destId="{AC6CECEA-C7A7-49BB-96DC-7EFE9CBDC798}" srcOrd="2" destOrd="0" presId="urn:microsoft.com/office/officeart/2018/2/layout/IconVerticalSolidList"/>
    <dgm:cxn modelId="{D8822F5A-81C1-4156-9335-FC1B3AB1E4BE}" type="presParOf" srcId="{83B25634-D372-4A43-96B6-46EB26E3774C}" destId="{12334A18-CE20-404D-9ED7-661BB5C2062F}" srcOrd="3" destOrd="0" presId="urn:microsoft.com/office/officeart/2018/2/layout/IconVerticalSolidList"/>
    <dgm:cxn modelId="{D5D6813D-1824-4D97-8E36-D4AD34A03A31}" type="presParOf" srcId="{CA58A4C3-8517-4CF2-80E7-75223A07F2E8}" destId="{4E82C33B-8667-427B-9E0B-2C3E9FC411DD}" srcOrd="1" destOrd="0" presId="urn:microsoft.com/office/officeart/2018/2/layout/IconVerticalSolidList"/>
    <dgm:cxn modelId="{C08096AE-62C9-4D1B-A7AE-5E4C3C4180F3}" type="presParOf" srcId="{CA58A4C3-8517-4CF2-80E7-75223A07F2E8}" destId="{5F428604-223B-476D-8F52-B228489A83EE}" srcOrd="2" destOrd="0" presId="urn:microsoft.com/office/officeart/2018/2/layout/IconVerticalSolidList"/>
    <dgm:cxn modelId="{87C91A4E-F359-4A9E-95D3-913FFCE7D16C}" type="presParOf" srcId="{5F428604-223B-476D-8F52-B228489A83EE}" destId="{7B9BEED9-375B-4D8A-8C0F-EEB790C32077}" srcOrd="0" destOrd="0" presId="urn:microsoft.com/office/officeart/2018/2/layout/IconVerticalSolidList"/>
    <dgm:cxn modelId="{8AB0E116-EB78-4722-BF34-9FA72AE73965}" type="presParOf" srcId="{5F428604-223B-476D-8F52-B228489A83EE}" destId="{1D957024-7E19-4820-910C-0A094F54FC88}" srcOrd="1" destOrd="0" presId="urn:microsoft.com/office/officeart/2018/2/layout/IconVerticalSolidList"/>
    <dgm:cxn modelId="{5A105DE5-CB5F-4E00-B5FA-82455EFE5FB1}" type="presParOf" srcId="{5F428604-223B-476D-8F52-B228489A83EE}" destId="{64A65E33-6367-4414-9F8C-F530A28D6EEF}" srcOrd="2" destOrd="0" presId="urn:microsoft.com/office/officeart/2018/2/layout/IconVerticalSolidList"/>
    <dgm:cxn modelId="{E5FE636B-B20C-4720-B738-7B4E330611B9}" type="presParOf" srcId="{5F428604-223B-476D-8F52-B228489A83EE}" destId="{9BFD152F-DB1B-43EB-BAF3-5321569C6B5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BAF3FD-D5DD-4BF6-8C78-E20ABF9B3FDC}">
      <dsp:nvSpPr>
        <dsp:cNvPr id="0" name=""/>
        <dsp:cNvSpPr/>
      </dsp:nvSpPr>
      <dsp:spPr>
        <a:xfrm>
          <a:off x="0" y="1324772"/>
          <a:ext cx="13148924" cy="251553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64091B-5095-412D-925C-2BFF05249224}">
      <dsp:nvSpPr>
        <dsp:cNvPr id="0" name=""/>
        <dsp:cNvSpPr/>
      </dsp:nvSpPr>
      <dsp:spPr>
        <a:xfrm>
          <a:off x="760949" y="1928576"/>
          <a:ext cx="1383543" cy="13835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769E999-2CE0-4ABB-BC17-AA72E3F067E8}">
      <dsp:nvSpPr>
        <dsp:cNvPr id="0" name=""/>
        <dsp:cNvSpPr/>
      </dsp:nvSpPr>
      <dsp:spPr>
        <a:xfrm>
          <a:off x="2905442" y="1362581"/>
          <a:ext cx="10243481" cy="251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227" tIns="266227" rIns="266227" bIns="266227" numCol="1" spcCol="1270" anchor="ctr" anchorCtr="0">
          <a:noAutofit/>
        </a:bodyPr>
        <a:lstStyle/>
        <a:p>
          <a:pPr marL="0" lvl="0" indent="0" algn="l" defTabSz="1422400">
            <a:lnSpc>
              <a:spcPct val="100000"/>
            </a:lnSpc>
            <a:spcBef>
              <a:spcPct val="0"/>
            </a:spcBef>
            <a:spcAft>
              <a:spcPct val="35000"/>
            </a:spcAft>
            <a:buNone/>
          </a:pPr>
          <a:r>
            <a:rPr lang="es-ES" sz="3200" b="0" i="0" kern="1200" dirty="0">
              <a:latin typeface="Abadi Extra Light" panose="020B0204020104020204" pitchFamily="34" charset="0"/>
              <a:ea typeface="Roboto" panose="02000000000000000000" pitchFamily="2" charset="0"/>
            </a:rPr>
            <a:t>El tiempo dedicado a la limpieza es vital, ya que el análisis de datos sucios puede llevarle a sacar conclusiones inexactas. </a:t>
          </a:r>
          <a:endParaRPr lang="en-US" sz="3200" kern="1200" dirty="0">
            <a:latin typeface="Abadi Extra Light" panose="020B0204020104020204" pitchFamily="34" charset="0"/>
            <a:ea typeface="Roboto" panose="02000000000000000000" pitchFamily="2" charset="0"/>
          </a:endParaRPr>
        </a:p>
      </dsp:txBody>
      <dsp:txXfrm>
        <a:off x="2905442" y="1362581"/>
        <a:ext cx="10243481" cy="2515534"/>
      </dsp:txXfrm>
    </dsp:sp>
    <dsp:sp modelId="{0C6A924A-847E-446C-A8C7-467159938560}">
      <dsp:nvSpPr>
        <dsp:cNvPr id="0" name=""/>
        <dsp:cNvSpPr/>
      </dsp:nvSpPr>
      <dsp:spPr>
        <a:xfrm>
          <a:off x="0" y="4506998"/>
          <a:ext cx="13148924" cy="251553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34B3370-ADEE-4521-8C19-8E5CD42C05E8}">
      <dsp:nvSpPr>
        <dsp:cNvPr id="0" name=""/>
        <dsp:cNvSpPr/>
      </dsp:nvSpPr>
      <dsp:spPr>
        <a:xfrm>
          <a:off x="760949" y="5072993"/>
          <a:ext cx="1383543" cy="13835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BE09583-4169-4BD8-8683-F26659F35F3C}">
      <dsp:nvSpPr>
        <dsp:cNvPr id="0" name=""/>
        <dsp:cNvSpPr/>
      </dsp:nvSpPr>
      <dsp:spPr>
        <a:xfrm>
          <a:off x="2905442" y="4506998"/>
          <a:ext cx="10243481" cy="251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227" tIns="266227" rIns="266227" bIns="266227" numCol="1" spcCol="1270" anchor="ctr" anchorCtr="0">
          <a:noAutofit/>
        </a:bodyPr>
        <a:lstStyle/>
        <a:p>
          <a:pPr marL="0" lvl="0" indent="0" algn="l" defTabSz="1422400">
            <a:lnSpc>
              <a:spcPct val="100000"/>
            </a:lnSpc>
            <a:spcBef>
              <a:spcPct val="0"/>
            </a:spcBef>
            <a:spcAft>
              <a:spcPct val="35000"/>
            </a:spcAft>
            <a:buNone/>
          </a:pPr>
          <a:r>
            <a:rPr lang="es-ES" sz="3200" b="0" i="0" kern="1200" dirty="0">
              <a:latin typeface="Abadi Extra Light" panose="020B0204020104020204" pitchFamily="34" charset="0"/>
              <a:ea typeface="Roboto" panose="02000000000000000000" pitchFamily="2" charset="0"/>
            </a:rPr>
            <a:t>Sin una limpieza adecuada de los datos, los resultados de cualquier análisis de datos o modelo de aprendizaje automático podrían ser inexactos. </a:t>
          </a:r>
          <a:endParaRPr lang="en-US" sz="3200" kern="1200" dirty="0">
            <a:latin typeface="Abadi Extra Light" panose="020B0204020104020204" pitchFamily="34" charset="0"/>
            <a:ea typeface="Roboto" panose="02000000000000000000" pitchFamily="2" charset="0"/>
          </a:endParaRPr>
        </a:p>
      </dsp:txBody>
      <dsp:txXfrm>
        <a:off x="2905442" y="4506998"/>
        <a:ext cx="10243481" cy="25155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4D0680-461A-4A60-B83A-3AAE851E4BEE}">
      <dsp:nvSpPr>
        <dsp:cNvPr id="0" name=""/>
        <dsp:cNvSpPr/>
      </dsp:nvSpPr>
      <dsp:spPr>
        <a:xfrm>
          <a:off x="0" y="1362581"/>
          <a:ext cx="13148924" cy="251553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D5FE47-5C83-41AE-B253-CB03935E9414}">
      <dsp:nvSpPr>
        <dsp:cNvPr id="0" name=""/>
        <dsp:cNvSpPr/>
      </dsp:nvSpPr>
      <dsp:spPr>
        <a:xfrm>
          <a:off x="760949" y="1928576"/>
          <a:ext cx="1383543" cy="138354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2334A18-CE20-404D-9ED7-661BB5C2062F}">
      <dsp:nvSpPr>
        <dsp:cNvPr id="0" name=""/>
        <dsp:cNvSpPr/>
      </dsp:nvSpPr>
      <dsp:spPr>
        <a:xfrm>
          <a:off x="2905442" y="1362581"/>
          <a:ext cx="10243481" cy="251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227" tIns="266227" rIns="266227" bIns="266227" numCol="1" spcCol="1270" anchor="ctr" anchorCtr="0">
          <a:noAutofit/>
        </a:bodyPr>
        <a:lstStyle/>
        <a:p>
          <a:pPr marL="0" lvl="0" indent="0" algn="l" defTabSz="1422400">
            <a:lnSpc>
              <a:spcPct val="100000"/>
            </a:lnSpc>
            <a:spcBef>
              <a:spcPct val="0"/>
            </a:spcBef>
            <a:spcAft>
              <a:spcPct val="35000"/>
            </a:spcAft>
            <a:buNone/>
          </a:pPr>
          <a:r>
            <a:rPr lang="es-ES" sz="3200" b="0" i="0" kern="1200" dirty="0">
              <a:latin typeface="Abadi Extra Light" panose="020B0204020104020204" pitchFamily="34" charset="0"/>
              <a:ea typeface="Roboto" panose="02000000000000000000" pitchFamily="2" charset="0"/>
            </a:rPr>
            <a:t>Aprenderemos a identificar, diagnosticar y tratar una variedad de problemas de limpieza de datos con Python </a:t>
          </a:r>
          <a:endParaRPr lang="en-US" sz="3200" kern="1200" dirty="0">
            <a:latin typeface="Abadi Extra Light" panose="020B0204020104020204" pitchFamily="34" charset="0"/>
            <a:ea typeface="Roboto" panose="02000000000000000000" pitchFamily="2" charset="0"/>
          </a:endParaRPr>
        </a:p>
      </dsp:txBody>
      <dsp:txXfrm>
        <a:off x="2905442" y="1362581"/>
        <a:ext cx="10243481" cy="2515534"/>
      </dsp:txXfrm>
    </dsp:sp>
    <dsp:sp modelId="{7B9BEED9-375B-4D8A-8C0F-EEB790C32077}">
      <dsp:nvSpPr>
        <dsp:cNvPr id="0" name=""/>
        <dsp:cNvSpPr/>
      </dsp:nvSpPr>
      <dsp:spPr>
        <a:xfrm>
          <a:off x="0" y="4506998"/>
          <a:ext cx="13148924" cy="251553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957024-7E19-4820-910C-0A094F54FC88}">
      <dsp:nvSpPr>
        <dsp:cNvPr id="0" name=""/>
        <dsp:cNvSpPr/>
      </dsp:nvSpPr>
      <dsp:spPr>
        <a:xfrm>
          <a:off x="760949" y="5072993"/>
          <a:ext cx="1383543" cy="138354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FD152F-DB1B-43EB-BAF3-5321569C6B58}">
      <dsp:nvSpPr>
        <dsp:cNvPr id="0" name=""/>
        <dsp:cNvSpPr/>
      </dsp:nvSpPr>
      <dsp:spPr>
        <a:xfrm>
          <a:off x="2905442" y="4506998"/>
          <a:ext cx="10243481" cy="2515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227" tIns="266227" rIns="266227" bIns="266227" numCol="1" spcCol="1270" anchor="ctr" anchorCtr="0">
          <a:noAutofit/>
        </a:bodyPr>
        <a:lstStyle/>
        <a:p>
          <a:pPr marL="0" lvl="0" indent="0" algn="l" defTabSz="1422400">
            <a:lnSpc>
              <a:spcPct val="100000"/>
            </a:lnSpc>
            <a:spcBef>
              <a:spcPct val="0"/>
            </a:spcBef>
            <a:spcAft>
              <a:spcPct val="35000"/>
            </a:spcAft>
            <a:buNone/>
          </a:pPr>
          <a:r>
            <a:rPr lang="es-ES" sz="3200" b="0" i="0" kern="1200" dirty="0">
              <a:latin typeface="Abadi Extra Light" panose="020B0204020104020204" pitchFamily="34" charset="0"/>
              <a:ea typeface="Roboto" panose="02000000000000000000" pitchFamily="2" charset="0"/>
            </a:rPr>
            <a:t>Trataremos tipos de datos incorrectos, comprobaremos que nuestros datos están en el rango correcto, manejaremos datos faltantes ¡y mucho más!</a:t>
          </a:r>
          <a:endParaRPr lang="en-US" sz="3200" kern="1200" dirty="0">
            <a:latin typeface="Abadi Extra Light" panose="020B0204020104020204" pitchFamily="34" charset="0"/>
            <a:ea typeface="Roboto" panose="02000000000000000000" pitchFamily="2" charset="0"/>
          </a:endParaRPr>
        </a:p>
      </dsp:txBody>
      <dsp:txXfrm>
        <a:off x="2905442" y="4506998"/>
        <a:ext cx="10243481" cy="251553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BA33CD3D-3064-41B3-B3A3-735B51DB7DB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C"/>
          </a:p>
        </p:txBody>
      </p:sp>
      <p:sp>
        <p:nvSpPr>
          <p:cNvPr id="3" name="Marcador de fecha 2">
            <a:extLst>
              <a:ext uri="{FF2B5EF4-FFF2-40B4-BE49-F238E27FC236}">
                <a16:creationId xmlns:a16="http://schemas.microsoft.com/office/drawing/2014/main" id="{611426E8-8DF9-4C43-AA84-A10624C0B40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83D025-1614-4059-8C46-DEFF6283570F}" type="datetimeFigureOut">
              <a:rPr lang="es-EC" smtClean="0"/>
              <a:t>3/8/2022</a:t>
            </a:fld>
            <a:endParaRPr lang="es-EC"/>
          </a:p>
        </p:txBody>
      </p:sp>
      <p:sp>
        <p:nvSpPr>
          <p:cNvPr id="4" name="Marcador de pie de página 3">
            <a:extLst>
              <a:ext uri="{FF2B5EF4-FFF2-40B4-BE49-F238E27FC236}">
                <a16:creationId xmlns:a16="http://schemas.microsoft.com/office/drawing/2014/main" id="{F000C3CC-BAAA-4D06-9C7C-305F6BB038B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C"/>
          </a:p>
        </p:txBody>
      </p:sp>
      <p:sp>
        <p:nvSpPr>
          <p:cNvPr id="5" name="Marcador de número de diapositiva 4">
            <a:extLst>
              <a:ext uri="{FF2B5EF4-FFF2-40B4-BE49-F238E27FC236}">
                <a16:creationId xmlns:a16="http://schemas.microsoft.com/office/drawing/2014/main" id="{69AA5E29-787D-4766-8544-4E133625397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CE2DA4-BE65-43AB-8851-F84CF3972B76}" type="slidenum">
              <a:rPr lang="es-EC" smtClean="0"/>
              <a:t>‹Nº›</a:t>
            </a:fld>
            <a:endParaRPr lang="es-EC"/>
          </a:p>
        </p:txBody>
      </p:sp>
    </p:spTree>
    <p:extLst>
      <p:ext uri="{BB962C8B-B14F-4D97-AF65-F5344CB8AC3E}">
        <p14:creationId xmlns:p14="http://schemas.microsoft.com/office/powerpoint/2010/main" val="22757005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png>
</file>

<file path=ppt/media/image14.png>
</file>

<file path=ppt/media/image15.svg>
</file>

<file path=ppt/media/image16.jpeg>
</file>

<file path=ppt/media/image17.jpe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jpeg>
</file>

<file path=ppt/media/image27.png>
</file>

<file path=ppt/media/image28.svg>
</file>

<file path=ppt/media/image29.jpeg>
</file>

<file path=ppt/media/image3.png>
</file>

<file path=ppt/media/image30.png>
</file>

<file path=ppt/media/image31.png>
</file>

<file path=ppt/media/image32.svg>
</file>

<file path=ppt/media/image33.png>
</file>

<file path=ppt/media/image34.svg>
</file>

<file path=ppt/media/image35.jpeg>
</file>

<file path=ppt/media/image36.png>
</file>

<file path=ppt/media/image37.png>
</file>

<file path=ppt/media/image38.jp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C"/>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158857-04B1-4CC2-8600-788A62D811DD}" type="datetimeFigureOut">
              <a:rPr lang="es-EC" smtClean="0"/>
              <a:t>3/8/2022</a:t>
            </a:fld>
            <a:endParaRPr lang="es-EC"/>
          </a:p>
        </p:txBody>
      </p:sp>
      <p:sp>
        <p:nvSpPr>
          <p:cNvPr id="4" name="Marcador de imagen de diapositiva 3"/>
          <p:cNvSpPr>
            <a:spLocks noGrp="1" noRot="1" noChangeAspect="1"/>
          </p:cNvSpPr>
          <p:nvPr>
            <p:ph type="sldImg" idx="2"/>
          </p:nvPr>
        </p:nvSpPr>
        <p:spPr>
          <a:xfrm>
            <a:off x="684213" y="1143000"/>
            <a:ext cx="5489575" cy="3086100"/>
          </a:xfrm>
          <a:prstGeom prst="rect">
            <a:avLst/>
          </a:prstGeom>
          <a:noFill/>
          <a:ln w="12700">
            <a:solidFill>
              <a:prstClr val="black"/>
            </a:solidFill>
          </a:ln>
        </p:spPr>
        <p:txBody>
          <a:bodyPr vert="horz" lIns="91440" tIns="45720" rIns="91440" bIns="45720" rtlCol="0" anchor="ctr"/>
          <a:lstStyle/>
          <a:p>
            <a:endParaRPr lang="es-EC"/>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EC"/>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C"/>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4D0778-9E46-4DEA-B796-0A2F48B8D2CC}" type="slidenum">
              <a:rPr lang="es-EC" smtClean="0"/>
              <a:t>‹Nº›</a:t>
            </a:fld>
            <a:endParaRPr lang="es-EC"/>
          </a:p>
        </p:txBody>
      </p:sp>
    </p:spTree>
    <p:extLst>
      <p:ext uri="{BB962C8B-B14F-4D97-AF65-F5344CB8AC3E}">
        <p14:creationId xmlns:p14="http://schemas.microsoft.com/office/powerpoint/2010/main" val="33890768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79413" y="685800"/>
            <a:ext cx="609917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4fdc22cb87_0_175:notes"/>
          <p:cNvSpPr>
            <a:spLocks noGrp="1" noRot="1" noChangeAspect="1"/>
          </p:cNvSpPr>
          <p:nvPr>
            <p:ph type="sldImg" idx="2"/>
          </p:nvPr>
        </p:nvSpPr>
        <p:spPr>
          <a:xfrm>
            <a:off x="379413" y="685800"/>
            <a:ext cx="60991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4fdc22cb87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310452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168525" y="1595990"/>
            <a:ext cx="13011150" cy="3395145"/>
          </a:xfrm>
        </p:spPr>
        <p:txBody>
          <a:bodyPr anchor="b"/>
          <a:lstStyle>
            <a:lvl1pPr algn="ctr">
              <a:defRPr sz="8532"/>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168525" y="5122065"/>
            <a:ext cx="13011150" cy="2354478"/>
          </a:xfrm>
        </p:spPr>
        <p:txBody>
          <a:bodyPr/>
          <a:lstStyle>
            <a:lvl1pPr marL="0" indent="0" algn="ctr">
              <a:buNone/>
              <a:defRPr sz="3413"/>
            </a:lvl1pPr>
            <a:lvl2pPr marL="650138" indent="0" algn="ctr">
              <a:buNone/>
              <a:defRPr sz="2844"/>
            </a:lvl2pPr>
            <a:lvl3pPr marL="1300277" indent="0" algn="ctr">
              <a:buNone/>
              <a:defRPr sz="2560"/>
            </a:lvl3pPr>
            <a:lvl4pPr marL="1950415" indent="0" algn="ctr">
              <a:buNone/>
              <a:defRPr sz="2275"/>
            </a:lvl4pPr>
            <a:lvl5pPr marL="2600554" indent="0" algn="ctr">
              <a:buNone/>
              <a:defRPr sz="2275"/>
            </a:lvl5pPr>
            <a:lvl6pPr marL="3250692" indent="0" algn="ctr">
              <a:buNone/>
              <a:defRPr sz="2275"/>
            </a:lvl6pPr>
            <a:lvl7pPr marL="3900830" indent="0" algn="ctr">
              <a:buNone/>
              <a:defRPr sz="2275"/>
            </a:lvl7pPr>
            <a:lvl8pPr marL="4550969" indent="0" algn="ctr">
              <a:buNone/>
              <a:defRPr sz="2275"/>
            </a:lvl8pPr>
            <a:lvl9pPr marL="5201107" indent="0" algn="ctr">
              <a:buNone/>
              <a:defRPr sz="2275"/>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9C6E1785-C22E-4906-AA19-8C3AAC79E681}" type="datetimeFigureOut">
              <a:rPr lang="es-ES" smtClean="0"/>
              <a:t>03/08/2022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3933427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C6E1785-C22E-4906-AA19-8C3AAC79E681}" type="datetimeFigureOut">
              <a:rPr lang="es-ES" smtClean="0"/>
              <a:t>03/08/2022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2042329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414805" y="519205"/>
            <a:ext cx="3740706" cy="826438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92689" y="519205"/>
            <a:ext cx="11005264" cy="8264380"/>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C6E1785-C22E-4906-AA19-8C3AAC79E681}" type="datetimeFigureOut">
              <a:rPr lang="es-ES" smtClean="0"/>
              <a:t>03/08/2022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32853836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magen con ley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798B13-3B32-4354-B2B5-3165F2F6E65F}"/>
              </a:ext>
            </a:extLst>
          </p:cNvPr>
          <p:cNvSpPr>
            <a:spLocks noGrp="1"/>
          </p:cNvSpPr>
          <p:nvPr>
            <p:ph type="title"/>
          </p:nvPr>
        </p:nvSpPr>
        <p:spPr>
          <a:xfrm>
            <a:off x="11203493" y="2383838"/>
            <a:ext cx="5583524" cy="3464811"/>
          </a:xfrm>
        </p:spPr>
        <p:txBody>
          <a:bodyPr lIns="0" tIns="0" rIns="0" bIns="0" rtlCol="0" anchor="b">
            <a:noAutofit/>
          </a:bodyPr>
          <a:lstStyle>
            <a:lvl1pPr>
              <a:lnSpc>
                <a:spcPct val="70000"/>
              </a:lnSpc>
              <a:defRPr sz="10238" spc="-427"/>
            </a:lvl1pPr>
          </a:lstStyle>
          <a:p>
            <a:pPr rtl="0"/>
            <a:r>
              <a:rPr lang="es-ES" noProof="0"/>
              <a:t>Haga clic para modificar el estilo de título del patrón</a:t>
            </a:r>
          </a:p>
        </p:txBody>
      </p:sp>
      <p:sp>
        <p:nvSpPr>
          <p:cNvPr id="4" name="Marcador de texto 3">
            <a:extLst>
              <a:ext uri="{FF2B5EF4-FFF2-40B4-BE49-F238E27FC236}">
                <a16:creationId xmlns:a16="http://schemas.microsoft.com/office/drawing/2014/main" id="{16BB88CF-DF4F-4857-8602-72BCF5DDCDA1}"/>
              </a:ext>
            </a:extLst>
          </p:cNvPr>
          <p:cNvSpPr>
            <a:spLocks noGrp="1"/>
          </p:cNvSpPr>
          <p:nvPr>
            <p:ph type="body" sz="half" idx="2" hasCustomPrompt="1"/>
          </p:nvPr>
        </p:nvSpPr>
        <p:spPr>
          <a:xfrm>
            <a:off x="11203494" y="6558081"/>
            <a:ext cx="5583525" cy="972642"/>
          </a:xfrm>
        </p:spPr>
        <p:txBody>
          <a:bodyPr lIns="0" tIns="0" rIns="0" bIns="0" rtlCol="0"/>
          <a:lstStyle>
            <a:lvl1pPr marL="0" indent="0">
              <a:buNone/>
              <a:defRPr sz="2275"/>
            </a:lvl1pPr>
            <a:lvl2pPr marL="650138" indent="0">
              <a:buNone/>
              <a:defRPr sz="1991"/>
            </a:lvl2pPr>
            <a:lvl3pPr marL="1300277" indent="0">
              <a:buNone/>
              <a:defRPr sz="1706"/>
            </a:lvl3pPr>
            <a:lvl4pPr marL="1950415" indent="0">
              <a:buNone/>
              <a:defRPr sz="1422"/>
            </a:lvl4pPr>
            <a:lvl5pPr marL="2600554" indent="0">
              <a:buNone/>
              <a:defRPr sz="1422"/>
            </a:lvl5pPr>
            <a:lvl6pPr marL="3250692" indent="0">
              <a:buNone/>
              <a:defRPr sz="1422"/>
            </a:lvl6pPr>
            <a:lvl7pPr marL="3900830" indent="0">
              <a:buNone/>
              <a:defRPr sz="1422"/>
            </a:lvl7pPr>
            <a:lvl8pPr marL="4550969" indent="0">
              <a:buNone/>
              <a:defRPr sz="1422"/>
            </a:lvl8pPr>
            <a:lvl9pPr marL="5201107" indent="0">
              <a:buNone/>
              <a:defRPr sz="1422"/>
            </a:lvl9pPr>
          </a:lstStyle>
          <a:p>
            <a:pPr lvl="0" rtl="0"/>
            <a:r>
              <a:rPr lang="es-ES" noProof="0"/>
              <a:t>HAGA CLIC PARA MODIFICAR LOS ESTILOS DE TEXTO DEL PATRÓN</a:t>
            </a:r>
          </a:p>
        </p:txBody>
      </p:sp>
      <p:cxnSp>
        <p:nvCxnSpPr>
          <p:cNvPr id="12" name="Conector recto 11">
            <a:extLst>
              <a:ext uri="{FF2B5EF4-FFF2-40B4-BE49-F238E27FC236}">
                <a16:creationId xmlns:a16="http://schemas.microsoft.com/office/drawing/2014/main" id="{A7EEBB7C-1679-4665-8688-1FA973E73DC1}"/>
              </a:ext>
            </a:extLst>
          </p:cNvPr>
          <p:cNvCxnSpPr/>
          <p:nvPr userDrawn="1"/>
        </p:nvCxnSpPr>
        <p:spPr>
          <a:xfrm>
            <a:off x="11205087" y="6219468"/>
            <a:ext cx="5583525" cy="0"/>
          </a:xfrm>
          <a:prstGeom prst="line">
            <a:avLst/>
          </a:prstGeom>
          <a:ln w="63500">
            <a:gradFill>
              <a:gsLst>
                <a:gs pos="0">
                  <a:schemeClr val="accent2"/>
                </a:gs>
                <a:gs pos="100000">
                  <a:schemeClr val="accent2">
                    <a:lumMod val="50000"/>
                  </a:schemeClr>
                </a:gs>
              </a:gsLst>
              <a:lin ang="0" scaled="0"/>
            </a:gradFill>
            <a:round/>
          </a:ln>
        </p:spPr>
        <p:style>
          <a:lnRef idx="1">
            <a:schemeClr val="accent1"/>
          </a:lnRef>
          <a:fillRef idx="0">
            <a:schemeClr val="accent1"/>
          </a:fillRef>
          <a:effectRef idx="0">
            <a:schemeClr val="accent1"/>
          </a:effectRef>
          <a:fontRef idx="minor">
            <a:schemeClr val="tx1"/>
          </a:fontRef>
        </p:style>
      </p:cxnSp>
      <p:sp>
        <p:nvSpPr>
          <p:cNvPr id="7" name="Rectángulo 6">
            <a:extLst>
              <a:ext uri="{FF2B5EF4-FFF2-40B4-BE49-F238E27FC236}">
                <a16:creationId xmlns:a16="http://schemas.microsoft.com/office/drawing/2014/main" id="{F1E3214F-3A93-4A1C-920D-D86BE35A58FB}"/>
              </a:ext>
            </a:extLst>
          </p:cNvPr>
          <p:cNvSpPr/>
          <p:nvPr userDrawn="1"/>
        </p:nvSpPr>
        <p:spPr>
          <a:xfrm>
            <a:off x="0" y="2"/>
            <a:ext cx="10688950" cy="95578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sz="3642" noProof="0"/>
          </a:p>
        </p:txBody>
      </p:sp>
      <p:sp>
        <p:nvSpPr>
          <p:cNvPr id="3" name="Marcador de número de diapositiva 2">
            <a:extLst>
              <a:ext uri="{FF2B5EF4-FFF2-40B4-BE49-F238E27FC236}">
                <a16:creationId xmlns:a16="http://schemas.microsoft.com/office/drawing/2014/main" id="{213E97E5-C83B-444A-8C07-35D699E7C342}"/>
              </a:ext>
            </a:extLst>
          </p:cNvPr>
          <p:cNvSpPr>
            <a:spLocks noGrp="1"/>
          </p:cNvSpPr>
          <p:nvPr>
            <p:ph type="sldNum" sz="quarter" idx="10"/>
          </p:nvPr>
        </p:nvSpPr>
        <p:spPr/>
        <p:txBody>
          <a:bodyPr rtlCol="0"/>
          <a:lstStyle/>
          <a:p>
            <a:pPr rtl="0"/>
            <a:r>
              <a:rPr lang="es-ES" noProof="0"/>
              <a:t>PÁGINA </a:t>
            </a:r>
            <a:fld id="{4A9B5881-4007-4345-955A-79C2656F0C49}" type="slidenum">
              <a:rPr lang="es-ES" noProof="0" smtClean="0"/>
              <a:pPr rtl="0"/>
              <a:t>‹Nº›</a:t>
            </a:fld>
            <a:endParaRPr lang="es-ES" noProof="0"/>
          </a:p>
        </p:txBody>
      </p:sp>
      <p:sp>
        <p:nvSpPr>
          <p:cNvPr id="8" name="Marcador de posición de imagen 2">
            <a:extLst>
              <a:ext uri="{FF2B5EF4-FFF2-40B4-BE49-F238E27FC236}">
                <a16:creationId xmlns:a16="http://schemas.microsoft.com/office/drawing/2014/main" id="{2641ECAC-0557-4843-8433-067E4414E2F5}"/>
              </a:ext>
            </a:extLst>
          </p:cNvPr>
          <p:cNvSpPr>
            <a:spLocks noGrp="1"/>
          </p:cNvSpPr>
          <p:nvPr>
            <p:ph type="pic" idx="1" hasCustomPrompt="1"/>
          </p:nvPr>
        </p:nvSpPr>
        <p:spPr>
          <a:xfrm>
            <a:off x="-1" y="1"/>
            <a:ext cx="10688951" cy="9566948"/>
          </a:xfrm>
          <a:solidFill>
            <a:schemeClr val="tx1">
              <a:lumMod val="85000"/>
              <a:lumOff val="15000"/>
            </a:schemeClr>
          </a:solidFill>
        </p:spPr>
        <p:txBody>
          <a:bodyPr rtlCol="0" anchor="ctr">
            <a:normAutofit/>
          </a:bodyPr>
          <a:lstStyle>
            <a:lvl1pPr marL="0" indent="0" algn="ctr">
              <a:buNone/>
              <a:defRPr sz="1991" i="1"/>
            </a:lvl1pPr>
            <a:lvl2pPr marL="650138" indent="0">
              <a:buNone/>
              <a:defRPr sz="3982"/>
            </a:lvl2pPr>
            <a:lvl3pPr marL="1300277" indent="0">
              <a:buNone/>
              <a:defRPr sz="3413"/>
            </a:lvl3pPr>
            <a:lvl4pPr marL="1950415" indent="0">
              <a:buNone/>
              <a:defRPr sz="2844"/>
            </a:lvl4pPr>
            <a:lvl5pPr marL="2600554" indent="0">
              <a:buNone/>
              <a:defRPr sz="2844"/>
            </a:lvl5pPr>
            <a:lvl6pPr marL="3250692" indent="0">
              <a:buNone/>
              <a:defRPr sz="2844"/>
            </a:lvl6pPr>
            <a:lvl7pPr marL="3900830" indent="0">
              <a:buNone/>
              <a:defRPr sz="2844"/>
            </a:lvl7pPr>
            <a:lvl8pPr marL="4550969" indent="0">
              <a:buNone/>
              <a:defRPr sz="2844"/>
            </a:lvl8pPr>
            <a:lvl9pPr marL="5201107" indent="0">
              <a:buNone/>
              <a:defRPr sz="2844"/>
            </a:lvl9pPr>
          </a:lstStyle>
          <a:p>
            <a:pPr rtl="0"/>
            <a:r>
              <a:rPr lang="es-ES" noProof="0"/>
              <a:t>Inserte su imagen aquí</a:t>
            </a:r>
          </a:p>
        </p:txBody>
      </p:sp>
    </p:spTree>
    <p:extLst>
      <p:ext uri="{BB962C8B-B14F-4D97-AF65-F5344CB8AC3E}">
        <p14:creationId xmlns:p14="http://schemas.microsoft.com/office/powerpoint/2010/main" val="41622322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9C6E1785-C22E-4906-AA19-8C3AAC79E681}" type="datetimeFigureOut">
              <a:rPr lang="es-ES" smtClean="0"/>
              <a:t>03/08/2022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1911678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83653" y="2431232"/>
            <a:ext cx="14962823" cy="4056566"/>
          </a:xfrm>
        </p:spPr>
        <p:txBody>
          <a:bodyPr anchor="b"/>
          <a:lstStyle>
            <a:lvl1pPr>
              <a:defRPr sz="8532"/>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183653" y="6526175"/>
            <a:ext cx="14962823" cy="2133252"/>
          </a:xfrm>
        </p:spPr>
        <p:txBody>
          <a:bodyPr/>
          <a:lstStyle>
            <a:lvl1pPr marL="0" indent="0">
              <a:buNone/>
              <a:defRPr sz="3413">
                <a:solidFill>
                  <a:schemeClr val="tx1">
                    <a:tint val="75000"/>
                  </a:schemeClr>
                </a:solidFill>
              </a:defRPr>
            </a:lvl1pPr>
            <a:lvl2pPr marL="650138" indent="0">
              <a:buNone/>
              <a:defRPr sz="2844">
                <a:solidFill>
                  <a:schemeClr val="tx1">
                    <a:tint val="75000"/>
                  </a:schemeClr>
                </a:solidFill>
              </a:defRPr>
            </a:lvl2pPr>
            <a:lvl3pPr marL="1300277" indent="0">
              <a:buNone/>
              <a:defRPr sz="2560">
                <a:solidFill>
                  <a:schemeClr val="tx1">
                    <a:tint val="75000"/>
                  </a:schemeClr>
                </a:solidFill>
              </a:defRPr>
            </a:lvl3pPr>
            <a:lvl4pPr marL="1950415" indent="0">
              <a:buNone/>
              <a:defRPr sz="2275">
                <a:solidFill>
                  <a:schemeClr val="tx1">
                    <a:tint val="75000"/>
                  </a:schemeClr>
                </a:solidFill>
              </a:defRPr>
            </a:lvl4pPr>
            <a:lvl5pPr marL="2600554" indent="0">
              <a:buNone/>
              <a:defRPr sz="2275">
                <a:solidFill>
                  <a:schemeClr val="tx1">
                    <a:tint val="75000"/>
                  </a:schemeClr>
                </a:solidFill>
              </a:defRPr>
            </a:lvl5pPr>
            <a:lvl6pPr marL="3250692" indent="0">
              <a:buNone/>
              <a:defRPr sz="2275">
                <a:solidFill>
                  <a:schemeClr val="tx1">
                    <a:tint val="75000"/>
                  </a:schemeClr>
                </a:solidFill>
              </a:defRPr>
            </a:lvl6pPr>
            <a:lvl7pPr marL="3900830" indent="0">
              <a:buNone/>
              <a:defRPr sz="2275">
                <a:solidFill>
                  <a:schemeClr val="tx1">
                    <a:tint val="75000"/>
                  </a:schemeClr>
                </a:solidFill>
              </a:defRPr>
            </a:lvl7pPr>
            <a:lvl8pPr marL="4550969" indent="0">
              <a:buNone/>
              <a:defRPr sz="2275">
                <a:solidFill>
                  <a:schemeClr val="tx1">
                    <a:tint val="75000"/>
                  </a:schemeClr>
                </a:solidFill>
              </a:defRPr>
            </a:lvl8pPr>
            <a:lvl9pPr marL="5201107" indent="0">
              <a:buNone/>
              <a:defRPr sz="2275">
                <a:solidFill>
                  <a:schemeClr val="tx1">
                    <a:tint val="75000"/>
                  </a:schemeClr>
                </a:solidFill>
              </a:defRPr>
            </a:lvl9pPr>
          </a:lstStyle>
          <a:p>
            <a:pPr lvl="0"/>
            <a:r>
              <a:rPr lang="es-ES"/>
              <a:t>Haga clic para modificar el estilo de texto del patrón</a:t>
            </a:r>
          </a:p>
        </p:txBody>
      </p:sp>
      <p:sp>
        <p:nvSpPr>
          <p:cNvPr id="4" name="Date Placeholder 3"/>
          <p:cNvSpPr>
            <a:spLocks noGrp="1"/>
          </p:cNvSpPr>
          <p:nvPr>
            <p:ph type="dt" sz="half" idx="10"/>
          </p:nvPr>
        </p:nvSpPr>
        <p:spPr/>
        <p:txBody>
          <a:bodyPr/>
          <a:lstStyle/>
          <a:p>
            <a:fld id="{9C6E1785-C22E-4906-AA19-8C3AAC79E681}" type="datetimeFigureOut">
              <a:rPr lang="es-ES" smtClean="0"/>
              <a:t>03/08/2022</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3954928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92689" y="2596022"/>
            <a:ext cx="7372985" cy="6187563"/>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8782526" y="2596022"/>
            <a:ext cx="7372985" cy="6187563"/>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9C6E1785-C22E-4906-AA19-8C3AAC79E681}" type="datetimeFigureOut">
              <a:rPr lang="es-ES" smtClean="0"/>
              <a:t>03/08/2022</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3116718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194948" y="519205"/>
            <a:ext cx="14962823" cy="1884938"/>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94949" y="2390598"/>
            <a:ext cx="7339101" cy="1171595"/>
          </a:xfrm>
        </p:spPr>
        <p:txBody>
          <a:bodyPr anchor="b"/>
          <a:lstStyle>
            <a:lvl1pPr marL="0" indent="0">
              <a:buNone/>
              <a:defRPr sz="3413" b="1"/>
            </a:lvl1pPr>
            <a:lvl2pPr marL="650138" indent="0">
              <a:buNone/>
              <a:defRPr sz="2844" b="1"/>
            </a:lvl2pPr>
            <a:lvl3pPr marL="1300277" indent="0">
              <a:buNone/>
              <a:defRPr sz="2560" b="1"/>
            </a:lvl3pPr>
            <a:lvl4pPr marL="1950415" indent="0">
              <a:buNone/>
              <a:defRPr sz="2275" b="1"/>
            </a:lvl4pPr>
            <a:lvl5pPr marL="2600554" indent="0">
              <a:buNone/>
              <a:defRPr sz="2275" b="1"/>
            </a:lvl5pPr>
            <a:lvl6pPr marL="3250692" indent="0">
              <a:buNone/>
              <a:defRPr sz="2275" b="1"/>
            </a:lvl6pPr>
            <a:lvl7pPr marL="3900830" indent="0">
              <a:buNone/>
              <a:defRPr sz="2275" b="1"/>
            </a:lvl7pPr>
            <a:lvl8pPr marL="4550969" indent="0">
              <a:buNone/>
              <a:defRPr sz="2275" b="1"/>
            </a:lvl8pPr>
            <a:lvl9pPr marL="5201107" indent="0">
              <a:buNone/>
              <a:defRPr sz="2275" b="1"/>
            </a:lvl9pPr>
          </a:lstStyle>
          <a:p>
            <a:pPr lvl="0"/>
            <a:r>
              <a:rPr lang="es-ES"/>
              <a:t>Haga clic para modificar el estilo de texto del patrón</a:t>
            </a:r>
          </a:p>
        </p:txBody>
      </p:sp>
      <p:sp>
        <p:nvSpPr>
          <p:cNvPr id="4" name="Content Placeholder 3"/>
          <p:cNvSpPr>
            <a:spLocks noGrp="1"/>
          </p:cNvSpPr>
          <p:nvPr>
            <p:ph sz="half" idx="2"/>
          </p:nvPr>
        </p:nvSpPr>
        <p:spPr>
          <a:xfrm>
            <a:off x="1194949" y="3562194"/>
            <a:ext cx="7339101" cy="5239450"/>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8782526" y="2390598"/>
            <a:ext cx="7375245" cy="1171595"/>
          </a:xfrm>
        </p:spPr>
        <p:txBody>
          <a:bodyPr anchor="b"/>
          <a:lstStyle>
            <a:lvl1pPr marL="0" indent="0">
              <a:buNone/>
              <a:defRPr sz="3413" b="1"/>
            </a:lvl1pPr>
            <a:lvl2pPr marL="650138" indent="0">
              <a:buNone/>
              <a:defRPr sz="2844" b="1"/>
            </a:lvl2pPr>
            <a:lvl3pPr marL="1300277" indent="0">
              <a:buNone/>
              <a:defRPr sz="2560" b="1"/>
            </a:lvl3pPr>
            <a:lvl4pPr marL="1950415" indent="0">
              <a:buNone/>
              <a:defRPr sz="2275" b="1"/>
            </a:lvl4pPr>
            <a:lvl5pPr marL="2600554" indent="0">
              <a:buNone/>
              <a:defRPr sz="2275" b="1"/>
            </a:lvl5pPr>
            <a:lvl6pPr marL="3250692" indent="0">
              <a:buNone/>
              <a:defRPr sz="2275" b="1"/>
            </a:lvl6pPr>
            <a:lvl7pPr marL="3900830" indent="0">
              <a:buNone/>
              <a:defRPr sz="2275" b="1"/>
            </a:lvl7pPr>
            <a:lvl8pPr marL="4550969" indent="0">
              <a:buNone/>
              <a:defRPr sz="2275" b="1"/>
            </a:lvl8pPr>
            <a:lvl9pPr marL="5201107" indent="0">
              <a:buNone/>
              <a:defRPr sz="2275" b="1"/>
            </a:lvl9pPr>
          </a:lstStyle>
          <a:p>
            <a:pPr lvl="0"/>
            <a:r>
              <a:rPr lang="es-ES"/>
              <a:t>Haga clic para modificar el estilo de texto del patrón</a:t>
            </a:r>
          </a:p>
        </p:txBody>
      </p:sp>
      <p:sp>
        <p:nvSpPr>
          <p:cNvPr id="6" name="Content Placeholder 5"/>
          <p:cNvSpPr>
            <a:spLocks noGrp="1"/>
          </p:cNvSpPr>
          <p:nvPr>
            <p:ph sz="quarter" idx="4"/>
          </p:nvPr>
        </p:nvSpPr>
        <p:spPr>
          <a:xfrm>
            <a:off x="8782526" y="3562194"/>
            <a:ext cx="7375245" cy="5239450"/>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9C6E1785-C22E-4906-AA19-8C3AAC79E681}" type="datetimeFigureOut">
              <a:rPr lang="es-ES" smtClean="0"/>
              <a:t>03/08/2022</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198375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9C6E1785-C22E-4906-AA19-8C3AAC79E681}" type="datetimeFigureOut">
              <a:rPr lang="es-ES" smtClean="0"/>
              <a:t>03/08/2022</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1245225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3213458" y="9097288"/>
            <a:ext cx="3903345" cy="519204"/>
          </a:xfrm>
        </p:spPr>
        <p:txBody>
          <a:bodyPr/>
          <a:lstStyle/>
          <a:p>
            <a:fld id="{03AA53BA-B84A-4F62-A79D-DF2FC23C7236}" type="slidenum">
              <a:rPr lang="es-ES" smtClean="0"/>
              <a:t>‹Nº›</a:t>
            </a:fld>
            <a:endParaRPr lang="es-ES"/>
          </a:p>
        </p:txBody>
      </p:sp>
      <p:pic>
        <p:nvPicPr>
          <p:cNvPr id="1026" name="Picture 2">
            <a:extLst>
              <a:ext uri="{FF2B5EF4-FFF2-40B4-BE49-F238E27FC236}">
                <a16:creationId xmlns:a16="http://schemas.microsoft.com/office/drawing/2014/main" id="{E00FF25A-9B5A-41DF-89C4-9737DB679DF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7608888"/>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1014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94949" y="650134"/>
            <a:ext cx="5595246" cy="2275470"/>
          </a:xfrm>
        </p:spPr>
        <p:txBody>
          <a:bodyPr anchor="b"/>
          <a:lstStyle>
            <a:lvl1pPr>
              <a:defRPr sz="4550"/>
            </a:lvl1pPr>
          </a:lstStyle>
          <a:p>
            <a:r>
              <a:rPr lang="es-ES"/>
              <a:t>Haga clic para modificar el estilo de título del patrón</a:t>
            </a:r>
            <a:endParaRPr lang="en-US" dirty="0"/>
          </a:p>
        </p:txBody>
      </p:sp>
      <p:sp>
        <p:nvSpPr>
          <p:cNvPr id="3" name="Content Placeholder 2"/>
          <p:cNvSpPr>
            <a:spLocks noGrp="1"/>
          </p:cNvSpPr>
          <p:nvPr>
            <p:ph idx="1"/>
          </p:nvPr>
        </p:nvSpPr>
        <p:spPr>
          <a:xfrm>
            <a:off x="7375245" y="1404110"/>
            <a:ext cx="8782526" cy="6930250"/>
          </a:xfrm>
        </p:spPr>
        <p:txBody>
          <a:bodyPr/>
          <a:lstStyle>
            <a:lvl1pPr>
              <a:defRPr sz="4550"/>
            </a:lvl1pPr>
            <a:lvl2pPr>
              <a:defRPr sz="3982"/>
            </a:lvl2pPr>
            <a:lvl3pPr>
              <a:defRPr sz="3413"/>
            </a:lvl3pPr>
            <a:lvl4pPr>
              <a:defRPr sz="2844"/>
            </a:lvl4pPr>
            <a:lvl5pPr>
              <a:defRPr sz="2844"/>
            </a:lvl5pPr>
            <a:lvl6pPr>
              <a:defRPr sz="2844"/>
            </a:lvl6pPr>
            <a:lvl7pPr>
              <a:defRPr sz="2844"/>
            </a:lvl7pPr>
            <a:lvl8pPr>
              <a:defRPr sz="2844"/>
            </a:lvl8pPr>
            <a:lvl9pPr>
              <a:defRPr sz="2844"/>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94949" y="2925604"/>
            <a:ext cx="5595246" cy="5420043"/>
          </a:xfrm>
        </p:spPr>
        <p:txBody>
          <a:bodyPr/>
          <a:lstStyle>
            <a:lvl1pPr marL="0" indent="0">
              <a:buNone/>
              <a:defRPr sz="2275"/>
            </a:lvl1pPr>
            <a:lvl2pPr marL="650138" indent="0">
              <a:buNone/>
              <a:defRPr sz="1991"/>
            </a:lvl2pPr>
            <a:lvl3pPr marL="1300277" indent="0">
              <a:buNone/>
              <a:defRPr sz="1706"/>
            </a:lvl3pPr>
            <a:lvl4pPr marL="1950415" indent="0">
              <a:buNone/>
              <a:defRPr sz="1422"/>
            </a:lvl4pPr>
            <a:lvl5pPr marL="2600554" indent="0">
              <a:buNone/>
              <a:defRPr sz="1422"/>
            </a:lvl5pPr>
            <a:lvl6pPr marL="3250692" indent="0">
              <a:buNone/>
              <a:defRPr sz="1422"/>
            </a:lvl6pPr>
            <a:lvl7pPr marL="3900830" indent="0">
              <a:buNone/>
              <a:defRPr sz="1422"/>
            </a:lvl7pPr>
            <a:lvl8pPr marL="4550969" indent="0">
              <a:buNone/>
              <a:defRPr sz="1422"/>
            </a:lvl8pPr>
            <a:lvl9pPr marL="5201107" indent="0">
              <a:buNone/>
              <a:defRPr sz="1422"/>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C6E1785-C22E-4906-AA19-8C3AAC79E681}" type="datetimeFigureOut">
              <a:rPr lang="es-ES" smtClean="0"/>
              <a:t>03/08/2022</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15840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94949" y="650134"/>
            <a:ext cx="5595246" cy="2275470"/>
          </a:xfrm>
        </p:spPr>
        <p:txBody>
          <a:bodyPr anchor="b"/>
          <a:lstStyle>
            <a:lvl1pPr>
              <a:defRPr sz="455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7375245" y="1404110"/>
            <a:ext cx="8782526" cy="6930250"/>
          </a:xfrm>
        </p:spPr>
        <p:txBody>
          <a:bodyPr anchor="t"/>
          <a:lstStyle>
            <a:lvl1pPr marL="0" indent="0">
              <a:buNone/>
              <a:defRPr sz="4550"/>
            </a:lvl1pPr>
            <a:lvl2pPr marL="650138" indent="0">
              <a:buNone/>
              <a:defRPr sz="3982"/>
            </a:lvl2pPr>
            <a:lvl3pPr marL="1300277" indent="0">
              <a:buNone/>
              <a:defRPr sz="3413"/>
            </a:lvl3pPr>
            <a:lvl4pPr marL="1950415" indent="0">
              <a:buNone/>
              <a:defRPr sz="2844"/>
            </a:lvl4pPr>
            <a:lvl5pPr marL="2600554" indent="0">
              <a:buNone/>
              <a:defRPr sz="2844"/>
            </a:lvl5pPr>
            <a:lvl6pPr marL="3250692" indent="0">
              <a:buNone/>
              <a:defRPr sz="2844"/>
            </a:lvl6pPr>
            <a:lvl7pPr marL="3900830" indent="0">
              <a:buNone/>
              <a:defRPr sz="2844"/>
            </a:lvl7pPr>
            <a:lvl8pPr marL="4550969" indent="0">
              <a:buNone/>
              <a:defRPr sz="2844"/>
            </a:lvl8pPr>
            <a:lvl9pPr marL="5201107" indent="0">
              <a:buNone/>
              <a:defRPr sz="2844"/>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94949" y="2925604"/>
            <a:ext cx="5595246" cy="5420043"/>
          </a:xfrm>
        </p:spPr>
        <p:txBody>
          <a:bodyPr/>
          <a:lstStyle>
            <a:lvl1pPr marL="0" indent="0">
              <a:buNone/>
              <a:defRPr sz="2275"/>
            </a:lvl1pPr>
            <a:lvl2pPr marL="650138" indent="0">
              <a:buNone/>
              <a:defRPr sz="1991"/>
            </a:lvl2pPr>
            <a:lvl3pPr marL="1300277" indent="0">
              <a:buNone/>
              <a:defRPr sz="1706"/>
            </a:lvl3pPr>
            <a:lvl4pPr marL="1950415" indent="0">
              <a:buNone/>
              <a:defRPr sz="1422"/>
            </a:lvl4pPr>
            <a:lvl5pPr marL="2600554" indent="0">
              <a:buNone/>
              <a:defRPr sz="1422"/>
            </a:lvl5pPr>
            <a:lvl6pPr marL="3250692" indent="0">
              <a:buNone/>
              <a:defRPr sz="1422"/>
            </a:lvl6pPr>
            <a:lvl7pPr marL="3900830" indent="0">
              <a:buNone/>
              <a:defRPr sz="1422"/>
            </a:lvl7pPr>
            <a:lvl8pPr marL="4550969" indent="0">
              <a:buNone/>
              <a:defRPr sz="1422"/>
            </a:lvl8pPr>
            <a:lvl9pPr marL="5201107" indent="0">
              <a:buNone/>
              <a:defRPr sz="1422"/>
            </a:lvl9pPr>
          </a:lstStyle>
          <a:p>
            <a:pPr lvl="0"/>
            <a:r>
              <a:rPr lang="es-ES"/>
              <a:t>Haga clic para modificar el estilo de texto del patrón</a:t>
            </a:r>
          </a:p>
        </p:txBody>
      </p:sp>
      <p:sp>
        <p:nvSpPr>
          <p:cNvPr id="5" name="Date Placeholder 4"/>
          <p:cNvSpPr>
            <a:spLocks noGrp="1"/>
          </p:cNvSpPr>
          <p:nvPr>
            <p:ph type="dt" sz="half" idx="10"/>
          </p:nvPr>
        </p:nvSpPr>
        <p:spPr/>
        <p:txBody>
          <a:bodyPr/>
          <a:lstStyle/>
          <a:p>
            <a:fld id="{9C6E1785-C22E-4906-AA19-8C3AAC79E681}" type="datetimeFigureOut">
              <a:rPr lang="es-ES" smtClean="0"/>
              <a:t>03/08/2022</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3AA53BA-B84A-4F62-A79D-DF2FC23C7236}" type="slidenum">
              <a:rPr lang="es-ES" smtClean="0"/>
              <a:t>‹Nº›</a:t>
            </a:fld>
            <a:endParaRPr lang="es-ES"/>
          </a:p>
        </p:txBody>
      </p:sp>
    </p:spTree>
    <p:extLst>
      <p:ext uri="{BB962C8B-B14F-4D97-AF65-F5344CB8AC3E}">
        <p14:creationId xmlns:p14="http://schemas.microsoft.com/office/powerpoint/2010/main" val="4164072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92689" y="519205"/>
            <a:ext cx="14962823" cy="1884938"/>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92689" y="2596022"/>
            <a:ext cx="14962823" cy="61875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192689" y="9038672"/>
            <a:ext cx="3903345" cy="519204"/>
          </a:xfrm>
          <a:prstGeom prst="rect">
            <a:avLst/>
          </a:prstGeom>
        </p:spPr>
        <p:txBody>
          <a:bodyPr vert="horz" lIns="91440" tIns="45720" rIns="91440" bIns="45720" rtlCol="0" anchor="ctr"/>
          <a:lstStyle>
            <a:lvl1pPr algn="l">
              <a:defRPr sz="1706">
                <a:solidFill>
                  <a:schemeClr val="tx1">
                    <a:tint val="75000"/>
                  </a:schemeClr>
                </a:solidFill>
              </a:defRPr>
            </a:lvl1pPr>
          </a:lstStyle>
          <a:p>
            <a:fld id="{9C6E1785-C22E-4906-AA19-8C3AAC79E681}" type="datetimeFigureOut">
              <a:rPr lang="es-ES" smtClean="0"/>
              <a:t>03/08/2022</a:t>
            </a:fld>
            <a:endParaRPr lang="es-ES"/>
          </a:p>
        </p:txBody>
      </p:sp>
      <p:sp>
        <p:nvSpPr>
          <p:cNvPr id="5" name="Footer Placeholder 4"/>
          <p:cNvSpPr>
            <a:spLocks noGrp="1"/>
          </p:cNvSpPr>
          <p:nvPr>
            <p:ph type="ftr" sz="quarter" idx="3"/>
          </p:nvPr>
        </p:nvSpPr>
        <p:spPr>
          <a:xfrm>
            <a:off x="5746591" y="9038672"/>
            <a:ext cx="5855018" cy="519204"/>
          </a:xfrm>
          <a:prstGeom prst="rect">
            <a:avLst/>
          </a:prstGeom>
        </p:spPr>
        <p:txBody>
          <a:bodyPr vert="horz" lIns="91440" tIns="45720" rIns="91440" bIns="45720" rtlCol="0" anchor="ctr"/>
          <a:lstStyle>
            <a:lvl1pPr algn="ctr">
              <a:defRPr sz="1706">
                <a:solidFill>
                  <a:schemeClr val="tx1">
                    <a:tint val="75000"/>
                  </a:schemeClr>
                </a:solidFill>
              </a:defRPr>
            </a:lvl1pPr>
          </a:lstStyle>
          <a:p>
            <a:endParaRPr lang="es-ES"/>
          </a:p>
        </p:txBody>
      </p:sp>
      <p:sp>
        <p:nvSpPr>
          <p:cNvPr id="6" name="Slide Number Placeholder 5"/>
          <p:cNvSpPr>
            <a:spLocks noGrp="1"/>
          </p:cNvSpPr>
          <p:nvPr>
            <p:ph type="sldNum" sz="quarter" idx="4"/>
          </p:nvPr>
        </p:nvSpPr>
        <p:spPr>
          <a:xfrm>
            <a:off x="12252166" y="9038672"/>
            <a:ext cx="3903345" cy="519204"/>
          </a:xfrm>
          <a:prstGeom prst="rect">
            <a:avLst/>
          </a:prstGeom>
        </p:spPr>
        <p:txBody>
          <a:bodyPr vert="horz" lIns="91440" tIns="45720" rIns="91440" bIns="45720" rtlCol="0" anchor="ctr"/>
          <a:lstStyle>
            <a:lvl1pPr algn="r">
              <a:defRPr sz="1706">
                <a:solidFill>
                  <a:schemeClr val="tx1">
                    <a:tint val="75000"/>
                  </a:schemeClr>
                </a:solidFill>
              </a:defRPr>
            </a:lvl1pPr>
          </a:lstStyle>
          <a:p>
            <a:fld id="{03AA53BA-B84A-4F62-A79D-DF2FC23C7236}" type="slidenum">
              <a:rPr lang="es-ES" smtClean="0"/>
              <a:t>‹Nº›</a:t>
            </a:fld>
            <a:endParaRPr lang="es-ES"/>
          </a:p>
        </p:txBody>
      </p:sp>
    </p:spTree>
    <p:extLst>
      <p:ext uri="{BB962C8B-B14F-4D97-AF65-F5344CB8AC3E}">
        <p14:creationId xmlns:p14="http://schemas.microsoft.com/office/powerpoint/2010/main" val="9450439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5" r:id="rId12"/>
  </p:sldLayoutIdLst>
  <p:txStyles>
    <p:title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p:titleStyle>
    <p:bodyStyle>
      <a:lvl1pPr marL="325069" indent="-325069" algn="l" defTabSz="1300277" rtl="0" eaLnBrk="1" latinLnBrk="0" hangingPunct="1">
        <a:lnSpc>
          <a:spcPct val="90000"/>
        </a:lnSpc>
        <a:spcBef>
          <a:spcPts val="1422"/>
        </a:spcBef>
        <a:buFont typeface="Arial" panose="020B0604020202020204" pitchFamily="34" charset="0"/>
        <a:buChar char="•"/>
        <a:defRPr sz="3982" kern="1200">
          <a:solidFill>
            <a:schemeClr val="tx1"/>
          </a:solidFill>
          <a:latin typeface="+mn-lt"/>
          <a:ea typeface="+mn-ea"/>
          <a:cs typeface="+mn-cs"/>
        </a:defRPr>
      </a:lvl1pPr>
      <a:lvl2pPr marL="975208" indent="-325069" algn="l" defTabSz="1300277" rtl="0" eaLnBrk="1" latinLnBrk="0" hangingPunct="1">
        <a:lnSpc>
          <a:spcPct val="90000"/>
        </a:lnSpc>
        <a:spcBef>
          <a:spcPts val="711"/>
        </a:spcBef>
        <a:buFont typeface="Arial" panose="020B0604020202020204" pitchFamily="34" charset="0"/>
        <a:buChar char="•"/>
        <a:defRPr sz="3413" kern="1200">
          <a:solidFill>
            <a:schemeClr val="tx1"/>
          </a:solidFill>
          <a:latin typeface="+mn-lt"/>
          <a:ea typeface="+mn-ea"/>
          <a:cs typeface="+mn-cs"/>
        </a:defRPr>
      </a:lvl2pPr>
      <a:lvl3pPr marL="1625346" indent="-325069" algn="l" defTabSz="1300277" rtl="0" eaLnBrk="1" latinLnBrk="0" hangingPunct="1">
        <a:lnSpc>
          <a:spcPct val="90000"/>
        </a:lnSpc>
        <a:spcBef>
          <a:spcPts val="711"/>
        </a:spcBef>
        <a:buFont typeface="Arial" panose="020B0604020202020204" pitchFamily="34" charset="0"/>
        <a:buChar char="•"/>
        <a:defRPr sz="2844" kern="1200">
          <a:solidFill>
            <a:schemeClr val="tx1"/>
          </a:solidFill>
          <a:latin typeface="+mn-lt"/>
          <a:ea typeface="+mn-ea"/>
          <a:cs typeface="+mn-cs"/>
        </a:defRPr>
      </a:lvl3pPr>
      <a:lvl4pPr marL="2275484" indent="-325069" algn="l" defTabSz="1300277"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4pPr>
      <a:lvl5pPr marL="2925623" indent="-325069" algn="l" defTabSz="1300277"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5pPr>
      <a:lvl6pPr marL="3575761" indent="-325069" algn="l" defTabSz="1300277"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6pPr>
      <a:lvl7pPr marL="4225900" indent="-325069" algn="l" defTabSz="1300277"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7pPr>
      <a:lvl8pPr marL="4876038" indent="-325069" algn="l" defTabSz="1300277"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8pPr>
      <a:lvl9pPr marL="5526176" indent="-325069" algn="l" defTabSz="1300277"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9pPr>
    </p:bodyStyle>
    <p:otherStyle>
      <a:defPPr>
        <a:defRPr lang="en-US"/>
      </a:defPPr>
      <a:lvl1pPr marL="0" algn="l" defTabSz="1300277" rtl="0" eaLnBrk="1" latinLnBrk="0" hangingPunct="1">
        <a:defRPr sz="2560" kern="1200">
          <a:solidFill>
            <a:schemeClr val="tx1"/>
          </a:solidFill>
          <a:latin typeface="+mn-lt"/>
          <a:ea typeface="+mn-ea"/>
          <a:cs typeface="+mn-cs"/>
        </a:defRPr>
      </a:lvl1pPr>
      <a:lvl2pPr marL="650138" algn="l" defTabSz="1300277" rtl="0" eaLnBrk="1" latinLnBrk="0" hangingPunct="1">
        <a:defRPr sz="2560" kern="1200">
          <a:solidFill>
            <a:schemeClr val="tx1"/>
          </a:solidFill>
          <a:latin typeface="+mn-lt"/>
          <a:ea typeface="+mn-ea"/>
          <a:cs typeface="+mn-cs"/>
        </a:defRPr>
      </a:lvl2pPr>
      <a:lvl3pPr marL="1300277" algn="l" defTabSz="1300277" rtl="0" eaLnBrk="1" latinLnBrk="0" hangingPunct="1">
        <a:defRPr sz="2560" kern="1200">
          <a:solidFill>
            <a:schemeClr val="tx1"/>
          </a:solidFill>
          <a:latin typeface="+mn-lt"/>
          <a:ea typeface="+mn-ea"/>
          <a:cs typeface="+mn-cs"/>
        </a:defRPr>
      </a:lvl3pPr>
      <a:lvl4pPr marL="1950415" algn="l" defTabSz="1300277" rtl="0" eaLnBrk="1" latinLnBrk="0" hangingPunct="1">
        <a:defRPr sz="2560" kern="1200">
          <a:solidFill>
            <a:schemeClr val="tx1"/>
          </a:solidFill>
          <a:latin typeface="+mn-lt"/>
          <a:ea typeface="+mn-ea"/>
          <a:cs typeface="+mn-cs"/>
        </a:defRPr>
      </a:lvl4pPr>
      <a:lvl5pPr marL="2600554" algn="l" defTabSz="1300277" rtl="0" eaLnBrk="1" latinLnBrk="0" hangingPunct="1">
        <a:defRPr sz="2560" kern="1200">
          <a:solidFill>
            <a:schemeClr val="tx1"/>
          </a:solidFill>
          <a:latin typeface="+mn-lt"/>
          <a:ea typeface="+mn-ea"/>
          <a:cs typeface="+mn-cs"/>
        </a:defRPr>
      </a:lvl5pPr>
      <a:lvl6pPr marL="3250692" algn="l" defTabSz="1300277" rtl="0" eaLnBrk="1" latinLnBrk="0" hangingPunct="1">
        <a:defRPr sz="2560" kern="1200">
          <a:solidFill>
            <a:schemeClr val="tx1"/>
          </a:solidFill>
          <a:latin typeface="+mn-lt"/>
          <a:ea typeface="+mn-ea"/>
          <a:cs typeface="+mn-cs"/>
        </a:defRPr>
      </a:lvl6pPr>
      <a:lvl7pPr marL="3900830" algn="l" defTabSz="1300277" rtl="0" eaLnBrk="1" latinLnBrk="0" hangingPunct="1">
        <a:defRPr sz="2560" kern="1200">
          <a:solidFill>
            <a:schemeClr val="tx1"/>
          </a:solidFill>
          <a:latin typeface="+mn-lt"/>
          <a:ea typeface="+mn-ea"/>
          <a:cs typeface="+mn-cs"/>
        </a:defRPr>
      </a:lvl7pPr>
      <a:lvl8pPr marL="4550969" algn="l" defTabSz="1300277" rtl="0" eaLnBrk="1" latinLnBrk="0" hangingPunct="1">
        <a:defRPr sz="2560" kern="1200">
          <a:solidFill>
            <a:schemeClr val="tx1"/>
          </a:solidFill>
          <a:latin typeface="+mn-lt"/>
          <a:ea typeface="+mn-ea"/>
          <a:cs typeface="+mn-cs"/>
        </a:defRPr>
      </a:lvl8pPr>
      <a:lvl9pPr marL="5201107" algn="l" defTabSz="1300277" rtl="0" eaLnBrk="1" latinLnBrk="0" hangingPunct="1">
        <a:defRPr sz="2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3.png"/><Relationship Id="rId3" Type="http://schemas.openxmlformats.org/officeDocument/2006/relationships/image" Target="../media/image5.svg"/><Relationship Id="rId7" Type="http://schemas.openxmlformats.org/officeDocument/2006/relationships/image" Target="../media/image9.svg"/><Relationship Id="rId12"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hyperlink" Target="https://open.spotify.com/show/0DTEMygX8IVzq5OocKJXo3" TargetMode="External"/><Relationship Id="rId5" Type="http://schemas.openxmlformats.org/officeDocument/2006/relationships/image" Target="../media/image7.svg"/><Relationship Id="rId10" Type="http://schemas.openxmlformats.org/officeDocument/2006/relationships/hyperlink" Target="https://medium.com/@restevesd" TargetMode="External"/><Relationship Id="rId4" Type="http://schemas.openxmlformats.org/officeDocument/2006/relationships/image" Target="../media/image6.png"/><Relationship Id="rId9" Type="http://schemas.openxmlformats.org/officeDocument/2006/relationships/image" Target="../media/image11.svg"/></Relationships>
</file>

<file path=ppt/slides/_rels/slide30.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12"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2.png"/><Relationship Id="rId5" Type="http://schemas.openxmlformats.org/officeDocument/2006/relationships/image" Target="../media/image7.svg"/><Relationship Id="rId10" Type="http://schemas.openxmlformats.org/officeDocument/2006/relationships/hyperlink" Target="https://medium.com/@restevesd" TargetMode="External"/><Relationship Id="rId4" Type="http://schemas.openxmlformats.org/officeDocument/2006/relationships/image" Target="../media/image6.png"/><Relationship Id="rId9" Type="http://schemas.openxmlformats.org/officeDocument/2006/relationships/image" Target="../media/image11.svg"/></Relationships>
</file>

<file path=ppt/slides/_rels/slide3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8.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txBox="1">
            <a:spLocks noGrp="1"/>
          </p:cNvSpPr>
          <p:nvPr>
            <p:ph type="ctrTitle"/>
          </p:nvPr>
        </p:nvSpPr>
        <p:spPr>
          <a:xfrm>
            <a:off x="5123145" y="2644591"/>
            <a:ext cx="11599102" cy="3833781"/>
          </a:xfrm>
          <a:prstGeom prst="rect">
            <a:avLst/>
          </a:prstGeom>
          <a:noFill/>
          <a:ln>
            <a:noFill/>
          </a:ln>
        </p:spPr>
        <p:txBody>
          <a:bodyPr spcFirstLastPara="1" vert="horz" wrap="square" lIns="130006" tIns="64985" rIns="130006" bIns="64985" rtlCol="0" anchor="b" anchorCtr="0">
            <a:noAutofit/>
          </a:bodyPr>
          <a:lstStyle/>
          <a:p>
            <a:pPr algn="l">
              <a:spcBef>
                <a:spcPts val="0"/>
              </a:spcBef>
              <a:buClr>
                <a:schemeClr val="dk1"/>
              </a:buClr>
              <a:buSzPts val="6000"/>
            </a:pPr>
            <a:r>
              <a:rPr lang="es-ES" sz="10400" b="1" dirty="0">
                <a:latin typeface="Roboto" panose="02000000000000000000" pitchFamily="2" charset="0"/>
                <a:ea typeface="Roboto" panose="02000000000000000000" pitchFamily="2" charset="0"/>
              </a:rPr>
              <a:t>Data </a:t>
            </a:r>
            <a:r>
              <a:rPr lang="es-ES" sz="10400" b="1" dirty="0" err="1">
                <a:latin typeface="Roboto" panose="02000000000000000000" pitchFamily="2" charset="0"/>
                <a:ea typeface="Roboto" panose="02000000000000000000" pitchFamily="2" charset="0"/>
              </a:rPr>
              <a:t>Cleaning</a:t>
            </a:r>
            <a:br>
              <a:rPr lang="es-ES" sz="12514" dirty="0"/>
            </a:br>
            <a:r>
              <a:rPr lang="es-ES" sz="11376" dirty="0">
                <a:latin typeface="Abadi Extra Light" panose="020B0604020202020204" pitchFamily="34" charset="0"/>
                <a:ea typeface="Tahoma" panose="020B0604030504040204" pitchFamily="34" charset="0"/>
                <a:cs typeface="Tahoma" panose="020B0604030504040204" pitchFamily="34" charset="0"/>
              </a:rPr>
              <a:t>SEE</a:t>
            </a:r>
            <a:endParaRPr sz="12514" dirty="0">
              <a:latin typeface="Abadi Extra Light" panose="020B0604020202020204" pitchFamily="34" charset="0"/>
              <a:ea typeface="Tahoma" panose="020B0604030504040204" pitchFamily="34" charset="0"/>
              <a:cs typeface="Tahoma" panose="020B0604030504040204" pitchFamily="34" charset="0"/>
            </a:endParaRPr>
          </a:p>
        </p:txBody>
      </p:sp>
      <p:pic>
        <p:nvPicPr>
          <p:cNvPr id="86" name="Google Shape;86;p13"/>
          <p:cNvPicPr preferRelativeResize="0"/>
          <p:nvPr/>
        </p:nvPicPr>
        <p:blipFill rotWithShape="1">
          <a:blip r:embed="rId3">
            <a:alphaModFix/>
          </a:blip>
          <a:srcRect l="11243" t="47699" r="62833" b="12989"/>
          <a:stretch/>
        </p:blipFill>
        <p:spPr>
          <a:xfrm>
            <a:off x="625953" y="2959115"/>
            <a:ext cx="4481577" cy="383378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áfico 2" descr="Piezas de rompecabezas">
            <a:extLst>
              <a:ext uri="{FF2B5EF4-FFF2-40B4-BE49-F238E27FC236}">
                <a16:creationId xmlns:a16="http://schemas.microsoft.com/office/drawing/2014/main" id="{97FCA622-0064-4795-A714-2A98FBCBBA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93821" y="1285712"/>
            <a:ext cx="7180587" cy="7180587"/>
          </a:xfrm>
          <a:prstGeom prst="rect">
            <a:avLst/>
          </a:prstGeom>
        </p:spPr>
      </p:pic>
      <p:sp>
        <p:nvSpPr>
          <p:cNvPr id="4" name="CuadroTexto 3">
            <a:extLst>
              <a:ext uri="{FF2B5EF4-FFF2-40B4-BE49-F238E27FC236}">
                <a16:creationId xmlns:a16="http://schemas.microsoft.com/office/drawing/2014/main" id="{DDF39D78-5D71-4681-8E9C-535B25E5FA04}"/>
              </a:ext>
            </a:extLst>
          </p:cNvPr>
          <p:cNvSpPr txBox="1"/>
          <p:nvPr/>
        </p:nvSpPr>
        <p:spPr>
          <a:xfrm>
            <a:off x="7855957" y="3324590"/>
            <a:ext cx="8577890" cy="4118820"/>
          </a:xfrm>
          <a:prstGeom prst="rect">
            <a:avLst/>
          </a:prstGeom>
          <a:solidFill>
            <a:srgbClr val="7BA1DF"/>
          </a:solidFill>
          <a:effectLst>
            <a:outerShdw blurRad="50800" dist="38100" dir="2700000" algn="tl" rotWithShape="0">
              <a:prstClr val="black">
                <a:alpha val="40000"/>
              </a:prstClr>
            </a:outerShdw>
          </a:effectLst>
        </p:spPr>
        <p:txBody>
          <a:bodyPr wrap="square" rtlCol="0">
            <a:spAutoFit/>
          </a:bodyPr>
          <a:lstStyle/>
          <a:p>
            <a:r>
              <a:rPr lang="es-EC" sz="26165" b="1" dirty="0">
                <a:solidFill>
                  <a:srgbClr val="E6E6E6"/>
                </a:solidFill>
                <a:latin typeface="Roboto" panose="02000000000000000000" pitchFamily="2" charset="0"/>
                <a:ea typeface="Roboto" panose="02000000000000000000" pitchFamily="2" charset="0"/>
                <a:cs typeface="Arial" panose="020B0604020202020204" pitchFamily="34" charset="0"/>
              </a:rPr>
              <a:t>Día 2</a:t>
            </a:r>
          </a:p>
        </p:txBody>
      </p:sp>
      <p:sp>
        <p:nvSpPr>
          <p:cNvPr id="6" name="Google Shape;84;p13">
            <a:extLst>
              <a:ext uri="{FF2B5EF4-FFF2-40B4-BE49-F238E27FC236}">
                <a16:creationId xmlns:a16="http://schemas.microsoft.com/office/drawing/2014/main" id="{95E70943-688D-45F9-8889-D488843BF5C8}"/>
              </a:ext>
            </a:extLst>
          </p:cNvPr>
          <p:cNvSpPr txBox="1">
            <a:spLocks/>
          </p:cNvSpPr>
          <p:nvPr/>
        </p:nvSpPr>
        <p:spPr>
          <a:xfrm>
            <a:off x="7855958" y="392981"/>
            <a:ext cx="8577890" cy="2931609"/>
          </a:xfrm>
          <a:prstGeom prst="rect">
            <a:avLst/>
          </a:prstGeom>
          <a:no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spcBef>
                <a:spcPts val="0"/>
              </a:spcBef>
              <a:buClr>
                <a:schemeClr val="dk1"/>
              </a:buClr>
              <a:buSzPts val="6000"/>
            </a:pPr>
            <a:r>
              <a:rPr lang="es-ES" sz="9600" b="1" dirty="0">
                <a:latin typeface="Roboto" panose="02000000000000000000" pitchFamily="2" charset="0"/>
                <a:ea typeface="Roboto" panose="02000000000000000000" pitchFamily="2" charset="0"/>
              </a:rPr>
              <a:t>Data </a:t>
            </a:r>
            <a:r>
              <a:rPr lang="es-ES" sz="9600" b="1" dirty="0" err="1">
                <a:latin typeface="Roboto" panose="02000000000000000000" pitchFamily="2" charset="0"/>
                <a:ea typeface="Roboto" panose="02000000000000000000" pitchFamily="2" charset="0"/>
              </a:rPr>
              <a:t>Cleaning</a:t>
            </a:r>
            <a:endParaRPr lang="es-ES" sz="9600" b="1" dirty="0">
              <a:latin typeface="Abadi Extra Light" panose="020B0204020104020204" pitchFamily="34" charset="0"/>
              <a:ea typeface="Roboto" panose="02000000000000000000" pitchFamily="2" charset="0"/>
            </a:endParaRPr>
          </a:p>
        </p:txBody>
      </p:sp>
    </p:spTree>
    <p:extLst>
      <p:ext uri="{BB962C8B-B14F-4D97-AF65-F5344CB8AC3E}">
        <p14:creationId xmlns:p14="http://schemas.microsoft.com/office/powerpoint/2010/main" val="34650931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392FDC-375E-4CD5-9A52-F4AE6D84982C}"/>
              </a:ext>
            </a:extLst>
          </p:cNvPr>
          <p:cNvSpPr>
            <a:spLocks noGrp="1"/>
          </p:cNvSpPr>
          <p:nvPr>
            <p:ph type="title"/>
          </p:nvPr>
        </p:nvSpPr>
        <p:spPr>
          <a:xfrm>
            <a:off x="11201847" y="2383838"/>
            <a:ext cx="5579890" cy="3464811"/>
          </a:xfrm>
        </p:spPr>
        <p:txBody>
          <a:bodyPr anchor="b">
            <a:normAutofit/>
          </a:bodyPr>
          <a:lstStyle/>
          <a:p>
            <a:r>
              <a:rPr lang="es-ES" dirty="0" err="1">
                <a:latin typeface="Roboto Black" panose="02000000000000000000" pitchFamily="2" charset="0"/>
                <a:ea typeface="Roboto Black" panose="02000000000000000000" pitchFamily="2" charset="0"/>
              </a:rPr>
              <a:t>Intro</a:t>
            </a:r>
            <a:r>
              <a:rPr lang="es-ES" dirty="0">
                <a:latin typeface="Roboto Black" panose="02000000000000000000" pitchFamily="2" charset="0"/>
                <a:ea typeface="Roboto Black" panose="02000000000000000000" pitchFamily="2" charset="0"/>
              </a:rPr>
              <a:t> Pandas</a:t>
            </a:r>
          </a:p>
        </p:txBody>
      </p:sp>
      <p:sp>
        <p:nvSpPr>
          <p:cNvPr id="3" name="Marcador de contenido 2">
            <a:extLst>
              <a:ext uri="{FF2B5EF4-FFF2-40B4-BE49-F238E27FC236}">
                <a16:creationId xmlns:a16="http://schemas.microsoft.com/office/drawing/2014/main" id="{B70EE377-091A-46F8-90CD-B6502373E5AE}"/>
              </a:ext>
            </a:extLst>
          </p:cNvPr>
          <p:cNvSpPr>
            <a:spLocks noGrp="1"/>
          </p:cNvSpPr>
          <p:nvPr>
            <p:ph type="body" sz="half" idx="2"/>
          </p:nvPr>
        </p:nvSpPr>
        <p:spPr>
          <a:xfrm>
            <a:off x="11201849" y="6558080"/>
            <a:ext cx="5548023" cy="2215544"/>
          </a:xfrm>
        </p:spPr>
        <p:txBody>
          <a:bodyPr vert="horz" lIns="130027" tIns="65013" rIns="130027" bIns="65013" rtlCol="0">
            <a:normAutofit/>
          </a:bodyPr>
          <a:lstStyle/>
          <a:p>
            <a:r>
              <a:rPr lang="es-ES" sz="3413" dirty="0">
                <a:latin typeface="Abadi Extra Light" panose="020B0204020104020204" pitchFamily="34" charset="0"/>
              </a:rPr>
              <a:t>https://colab.research.google.com/drive/1Bz4jGMLUemcYEL-EOzF6iblgeUgbUQPD?usp=sharing</a:t>
            </a:r>
          </a:p>
        </p:txBody>
      </p:sp>
      <p:sp>
        <p:nvSpPr>
          <p:cNvPr id="4" name="Marcador de número de diapositiva 3">
            <a:extLst>
              <a:ext uri="{FF2B5EF4-FFF2-40B4-BE49-F238E27FC236}">
                <a16:creationId xmlns:a16="http://schemas.microsoft.com/office/drawing/2014/main" id="{497944D6-27D2-4771-9A0E-7FE1455FC164}"/>
              </a:ext>
            </a:extLst>
          </p:cNvPr>
          <p:cNvSpPr>
            <a:spLocks noGrp="1"/>
          </p:cNvSpPr>
          <p:nvPr>
            <p:ph type="sldNum" sz="quarter" idx="10"/>
          </p:nvPr>
        </p:nvSpPr>
        <p:spPr>
          <a:xfrm>
            <a:off x="16150643" y="9045958"/>
            <a:ext cx="1191913" cy="511917"/>
          </a:xfrm>
        </p:spPr>
        <p:txBody>
          <a:bodyPr anchor="ctr">
            <a:normAutofit/>
          </a:bodyPr>
          <a:lstStyle/>
          <a:p>
            <a:pPr>
              <a:spcAft>
                <a:spcPts val="853"/>
              </a:spcAft>
            </a:pPr>
            <a:r>
              <a:rPr lang="es-ES" noProof="0"/>
              <a:t>PÁGINA </a:t>
            </a:r>
            <a:fld id="{4A9B5881-4007-4345-955A-79C2656F0C49}" type="slidenum">
              <a:rPr lang="es-ES" noProof="0" smtClean="0"/>
              <a:pPr>
                <a:spcAft>
                  <a:spcPts val="853"/>
                </a:spcAft>
              </a:pPr>
              <a:t>11</a:t>
            </a:fld>
            <a:endParaRPr lang="es-ES" noProof="0"/>
          </a:p>
        </p:txBody>
      </p:sp>
      <p:pic>
        <p:nvPicPr>
          <p:cNvPr id="6" name="Picture 5" descr="Giant panda eating grass">
            <a:extLst>
              <a:ext uri="{FF2B5EF4-FFF2-40B4-BE49-F238E27FC236}">
                <a16:creationId xmlns:a16="http://schemas.microsoft.com/office/drawing/2014/main" id="{9A5B1E65-F901-4346-8E94-9214E938BBAB}"/>
              </a:ext>
            </a:extLst>
          </p:cNvPr>
          <p:cNvPicPr>
            <a:picLocks noChangeAspect="1"/>
          </p:cNvPicPr>
          <p:nvPr/>
        </p:nvPicPr>
        <p:blipFill rotWithShape="1">
          <a:blip r:embed="rId2"/>
          <a:srcRect l="12266" r="13318" b="4"/>
          <a:stretch/>
        </p:blipFill>
        <p:spPr>
          <a:xfrm>
            <a:off x="5644" y="15"/>
            <a:ext cx="10681996" cy="9751998"/>
          </a:xfrm>
          <a:prstGeom prst="rect">
            <a:avLst/>
          </a:prstGeom>
          <a:noFill/>
        </p:spPr>
      </p:pic>
    </p:spTree>
    <p:extLst>
      <p:ext uri="{BB962C8B-B14F-4D97-AF65-F5344CB8AC3E}">
        <p14:creationId xmlns:p14="http://schemas.microsoft.com/office/powerpoint/2010/main" val="3474563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áfico 2" descr="Piezas de rompecabezas">
            <a:extLst>
              <a:ext uri="{FF2B5EF4-FFF2-40B4-BE49-F238E27FC236}">
                <a16:creationId xmlns:a16="http://schemas.microsoft.com/office/drawing/2014/main" id="{97FCA622-0064-4795-A714-2A98FBCBBA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93821" y="1285712"/>
            <a:ext cx="7180587" cy="7180587"/>
          </a:xfrm>
          <a:prstGeom prst="rect">
            <a:avLst/>
          </a:prstGeom>
        </p:spPr>
      </p:pic>
      <p:sp>
        <p:nvSpPr>
          <p:cNvPr id="4" name="CuadroTexto 3">
            <a:extLst>
              <a:ext uri="{FF2B5EF4-FFF2-40B4-BE49-F238E27FC236}">
                <a16:creationId xmlns:a16="http://schemas.microsoft.com/office/drawing/2014/main" id="{DDF39D78-5D71-4681-8E9C-535B25E5FA04}"/>
              </a:ext>
            </a:extLst>
          </p:cNvPr>
          <p:cNvSpPr txBox="1"/>
          <p:nvPr/>
        </p:nvSpPr>
        <p:spPr>
          <a:xfrm>
            <a:off x="7855957" y="3324590"/>
            <a:ext cx="8577890" cy="4118820"/>
          </a:xfrm>
          <a:prstGeom prst="rect">
            <a:avLst/>
          </a:prstGeom>
          <a:solidFill>
            <a:srgbClr val="7BA1DF"/>
          </a:solidFill>
          <a:effectLst>
            <a:outerShdw blurRad="50800" dist="38100" dir="2700000" algn="tl" rotWithShape="0">
              <a:prstClr val="black">
                <a:alpha val="40000"/>
              </a:prstClr>
            </a:outerShdw>
          </a:effectLst>
        </p:spPr>
        <p:txBody>
          <a:bodyPr wrap="square" rtlCol="0">
            <a:spAutoFit/>
          </a:bodyPr>
          <a:lstStyle/>
          <a:p>
            <a:r>
              <a:rPr lang="es-EC" sz="26165" b="1" dirty="0">
                <a:solidFill>
                  <a:srgbClr val="E6E6E6"/>
                </a:solidFill>
                <a:latin typeface="Roboto" panose="02000000000000000000" pitchFamily="2" charset="0"/>
                <a:ea typeface="Roboto" panose="02000000000000000000" pitchFamily="2" charset="0"/>
                <a:cs typeface="Arial" panose="020B0604020202020204" pitchFamily="34" charset="0"/>
              </a:rPr>
              <a:t>Día 3</a:t>
            </a:r>
          </a:p>
        </p:txBody>
      </p:sp>
      <p:sp>
        <p:nvSpPr>
          <p:cNvPr id="6" name="Google Shape;84;p13">
            <a:extLst>
              <a:ext uri="{FF2B5EF4-FFF2-40B4-BE49-F238E27FC236}">
                <a16:creationId xmlns:a16="http://schemas.microsoft.com/office/drawing/2014/main" id="{95E70943-688D-45F9-8889-D488843BF5C8}"/>
              </a:ext>
            </a:extLst>
          </p:cNvPr>
          <p:cNvSpPr txBox="1">
            <a:spLocks/>
          </p:cNvSpPr>
          <p:nvPr/>
        </p:nvSpPr>
        <p:spPr>
          <a:xfrm>
            <a:off x="7855958" y="392981"/>
            <a:ext cx="8577890" cy="2931609"/>
          </a:xfrm>
          <a:prstGeom prst="rect">
            <a:avLst/>
          </a:prstGeom>
          <a:no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spcBef>
                <a:spcPts val="0"/>
              </a:spcBef>
              <a:buClr>
                <a:schemeClr val="dk1"/>
              </a:buClr>
              <a:buSzPts val="6000"/>
            </a:pPr>
            <a:r>
              <a:rPr lang="es-ES" sz="9600" b="1" dirty="0">
                <a:latin typeface="Roboto" panose="02000000000000000000" pitchFamily="2" charset="0"/>
                <a:ea typeface="Roboto" panose="02000000000000000000" pitchFamily="2" charset="0"/>
              </a:rPr>
              <a:t>Data </a:t>
            </a:r>
            <a:r>
              <a:rPr lang="es-ES" sz="9600" b="1" dirty="0" err="1">
                <a:latin typeface="Roboto" panose="02000000000000000000" pitchFamily="2" charset="0"/>
                <a:ea typeface="Roboto" panose="02000000000000000000" pitchFamily="2" charset="0"/>
              </a:rPr>
              <a:t>Cleaning</a:t>
            </a:r>
            <a:endParaRPr lang="es-ES" sz="9600" b="1" dirty="0">
              <a:latin typeface="Abadi Extra Light" panose="020B0204020104020204" pitchFamily="34" charset="0"/>
              <a:ea typeface="Roboto" panose="02000000000000000000" pitchFamily="2" charset="0"/>
            </a:endParaRPr>
          </a:p>
        </p:txBody>
      </p:sp>
    </p:spTree>
    <p:extLst>
      <p:ext uri="{BB962C8B-B14F-4D97-AF65-F5344CB8AC3E}">
        <p14:creationId xmlns:p14="http://schemas.microsoft.com/office/powerpoint/2010/main" val="11227275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AA52719A-C91A-4E2B-0D84-CAA62932CC60}"/>
              </a:ext>
            </a:extLst>
          </p:cNvPr>
          <p:cNvSpPr txBox="1"/>
          <p:nvPr/>
        </p:nvSpPr>
        <p:spPr>
          <a:xfrm>
            <a:off x="976243" y="2712692"/>
            <a:ext cx="4099340" cy="4031873"/>
          </a:xfrm>
          <a:prstGeom prst="rect">
            <a:avLst/>
          </a:prstGeom>
          <a:noFill/>
        </p:spPr>
        <p:txBody>
          <a:bodyPr wrap="square">
            <a:spAutoFit/>
          </a:bodyPr>
          <a:lstStyle/>
          <a:p>
            <a:pPr algn="just" rtl="0">
              <a:spcBef>
                <a:spcPts val="0"/>
              </a:spcBef>
              <a:spcAft>
                <a:spcPts val="0"/>
              </a:spcAft>
            </a:pPr>
            <a:r>
              <a:rPr lang="es-ES" sz="3200" b="0" i="0" u="none" strike="noStrike" dirty="0">
                <a:solidFill>
                  <a:srgbClr val="05192D"/>
                </a:solidFill>
                <a:effectLst/>
                <a:latin typeface="Roboto" panose="02000000000000000000" pitchFamily="2" charset="0"/>
                <a:ea typeface="Roboto" panose="02000000000000000000" pitchFamily="2" charset="0"/>
              </a:rPr>
              <a:t>Se suele decir que los científicos de datos dedican el 80% de su tiempo a limpiar y manipular los datos y solo el 20% a analizarlos.</a:t>
            </a:r>
            <a:endParaRPr lang="es-ES" sz="2800" b="0" dirty="0">
              <a:effectLst/>
              <a:latin typeface="Roboto" panose="02000000000000000000" pitchFamily="2" charset="0"/>
              <a:ea typeface="Roboto" panose="02000000000000000000" pitchFamily="2" charset="0"/>
            </a:endParaRPr>
          </a:p>
          <a:p>
            <a:pPr algn="just" rtl="0">
              <a:spcBef>
                <a:spcPts val="0"/>
              </a:spcBef>
              <a:spcAft>
                <a:spcPts val="0"/>
              </a:spcAft>
            </a:pPr>
            <a:endParaRPr lang="es-EC" sz="2800" dirty="0">
              <a:latin typeface="Roboto" panose="02000000000000000000" pitchFamily="2" charset="0"/>
              <a:ea typeface="Roboto" panose="02000000000000000000" pitchFamily="2" charset="0"/>
            </a:endParaRPr>
          </a:p>
        </p:txBody>
      </p:sp>
      <p:pic>
        <p:nvPicPr>
          <p:cNvPr id="1026" name="Picture 2" descr="Cleaning Big Data: Most Time-Consuming, Least Enjoyable Data Science Task,  Survey Says">
            <a:extLst>
              <a:ext uri="{FF2B5EF4-FFF2-40B4-BE49-F238E27FC236}">
                <a16:creationId xmlns:a16="http://schemas.microsoft.com/office/drawing/2014/main" id="{3E8D3E20-7AE0-74E2-AD54-B51092D532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8200" y="2195342"/>
            <a:ext cx="11430000" cy="4867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6827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uadroTexto 2">
            <a:extLst>
              <a:ext uri="{FF2B5EF4-FFF2-40B4-BE49-F238E27FC236}">
                <a16:creationId xmlns:a16="http://schemas.microsoft.com/office/drawing/2014/main" id="{6B816120-495D-3511-51DF-0D5C238CA48D}"/>
              </a:ext>
            </a:extLst>
          </p:cNvPr>
          <p:cNvGraphicFramePr/>
          <p:nvPr>
            <p:extLst>
              <p:ext uri="{D42A27DB-BD31-4B8C-83A1-F6EECF244321}">
                <p14:modId xmlns:p14="http://schemas.microsoft.com/office/powerpoint/2010/main" val="793663888"/>
              </p:ext>
            </p:extLst>
          </p:nvPr>
        </p:nvGraphicFramePr>
        <p:xfrm>
          <a:off x="2965719" y="537675"/>
          <a:ext cx="13148924" cy="83851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59982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uadroTexto 2">
            <a:extLst>
              <a:ext uri="{FF2B5EF4-FFF2-40B4-BE49-F238E27FC236}">
                <a16:creationId xmlns:a16="http://schemas.microsoft.com/office/drawing/2014/main" id="{6B816120-495D-3511-51DF-0D5C238CA48D}"/>
              </a:ext>
            </a:extLst>
          </p:cNvPr>
          <p:cNvGraphicFramePr/>
          <p:nvPr>
            <p:extLst>
              <p:ext uri="{D42A27DB-BD31-4B8C-83A1-F6EECF244321}">
                <p14:modId xmlns:p14="http://schemas.microsoft.com/office/powerpoint/2010/main" val="3379287086"/>
              </p:ext>
            </p:extLst>
          </p:nvPr>
        </p:nvGraphicFramePr>
        <p:xfrm>
          <a:off x="2965719" y="537675"/>
          <a:ext cx="13148924" cy="83851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29051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Why data preparation is an important part of data science?">
            <a:extLst>
              <a:ext uri="{FF2B5EF4-FFF2-40B4-BE49-F238E27FC236}">
                <a16:creationId xmlns:a16="http://schemas.microsoft.com/office/drawing/2014/main" id="{349A9E1C-A63F-BF79-E069-0B9692A8E51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072428" y="915002"/>
            <a:ext cx="13203343" cy="7922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5275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4;p13">
            <a:extLst>
              <a:ext uri="{FF2B5EF4-FFF2-40B4-BE49-F238E27FC236}">
                <a16:creationId xmlns:a16="http://schemas.microsoft.com/office/drawing/2014/main" id="{A418F3D2-1220-48F5-9DDF-0065B079B9B9}"/>
              </a:ext>
            </a:extLst>
          </p:cNvPr>
          <p:cNvSpPr txBox="1">
            <a:spLocks/>
          </p:cNvSpPr>
          <p:nvPr/>
        </p:nvSpPr>
        <p:spPr>
          <a:xfrm>
            <a:off x="417617" y="2148990"/>
            <a:ext cx="10489474" cy="4914418"/>
          </a:xfrm>
          <a:prstGeom prst="rect">
            <a:avLst/>
          </a:prstGeom>
          <a:no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lgn="ctr">
              <a:spcBef>
                <a:spcPts val="0"/>
              </a:spcBef>
              <a:buClr>
                <a:schemeClr val="dk1"/>
              </a:buClr>
              <a:buSzPts val="6000"/>
            </a:pPr>
            <a:r>
              <a:rPr lang="es-ES" sz="12500" b="1" dirty="0">
                <a:latin typeface="Roboto" panose="02000000000000000000" pitchFamily="2" charset="0"/>
                <a:ea typeface="Roboto" panose="02000000000000000000" pitchFamily="2" charset="0"/>
              </a:rPr>
              <a:t>¿ Porqué </a:t>
            </a:r>
            <a:r>
              <a:rPr lang="es-ES" sz="12500" dirty="0">
                <a:latin typeface="Abadi Extra Light" panose="020B0204020104020204" pitchFamily="34" charset="0"/>
                <a:ea typeface="Roboto" panose="02000000000000000000" pitchFamily="2" charset="0"/>
              </a:rPr>
              <a:t>hay que limpiar</a:t>
            </a:r>
          </a:p>
          <a:p>
            <a:pPr algn="ctr">
              <a:spcBef>
                <a:spcPts val="0"/>
              </a:spcBef>
              <a:buClr>
                <a:schemeClr val="dk1"/>
              </a:buClr>
              <a:buSzPts val="6000"/>
            </a:pPr>
            <a:r>
              <a:rPr lang="es-ES" sz="11500" dirty="0">
                <a:latin typeface="Abadi Extra Light" panose="020B0204020104020204" pitchFamily="34" charset="0"/>
                <a:ea typeface="Tahoma" panose="020B0604030504040204" pitchFamily="34" charset="0"/>
                <a:cs typeface="Tahoma" panose="020B0604030504040204" pitchFamily="34" charset="0"/>
              </a:rPr>
              <a:t>los datos ?</a:t>
            </a:r>
            <a:endParaRPr lang="es-ES" sz="12500" dirty="0">
              <a:latin typeface="Abadi Extra Light" panose="020B0204020104020204" pitchFamily="34" charset="0"/>
              <a:ea typeface="Tahoma" panose="020B0604030504040204" pitchFamily="34" charset="0"/>
              <a:cs typeface="Tahoma" panose="020B0604030504040204" pitchFamily="34" charset="0"/>
            </a:endParaRPr>
          </a:p>
        </p:txBody>
      </p:sp>
      <p:pic>
        <p:nvPicPr>
          <p:cNvPr id="4" name="Gráfico 3" descr="Cubo y fregona con relleno sólido">
            <a:extLst>
              <a:ext uri="{FF2B5EF4-FFF2-40B4-BE49-F238E27FC236}">
                <a16:creationId xmlns:a16="http://schemas.microsoft.com/office/drawing/2014/main" id="{66BFAB46-BFD9-7514-70BF-E57AEF28C8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052865" y="1609897"/>
            <a:ext cx="4916004" cy="4916004"/>
          </a:xfrm>
          <a:prstGeom prst="rect">
            <a:avLst/>
          </a:prstGeom>
        </p:spPr>
      </p:pic>
    </p:spTree>
    <p:extLst>
      <p:ext uri="{BB962C8B-B14F-4D97-AF65-F5344CB8AC3E}">
        <p14:creationId xmlns:p14="http://schemas.microsoft.com/office/powerpoint/2010/main" val="798573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7DFB08-3214-DB20-3928-2F1B1B8F2CE0}"/>
              </a:ext>
            </a:extLst>
          </p:cNvPr>
          <p:cNvSpPr>
            <a:spLocks noGrp="1"/>
          </p:cNvSpPr>
          <p:nvPr>
            <p:ph type="title"/>
          </p:nvPr>
        </p:nvSpPr>
        <p:spPr/>
        <p:txBody>
          <a:bodyPr>
            <a:normAutofit/>
          </a:bodyPr>
          <a:lstStyle/>
          <a:p>
            <a:pPr>
              <a:spcBef>
                <a:spcPts val="0"/>
              </a:spcBef>
            </a:pPr>
            <a:r>
              <a:rPr lang="es-ES" sz="7000" b="1" dirty="0">
                <a:latin typeface="Roboto" panose="02000000000000000000" pitchFamily="2" charset="0"/>
                <a:ea typeface="Roboto" panose="02000000000000000000" pitchFamily="2" charset="0"/>
              </a:rPr>
              <a:t>¿ Porqué hay que limpiar </a:t>
            </a:r>
            <a:r>
              <a:rPr lang="es-ES" sz="7000" b="1" dirty="0">
                <a:latin typeface="Roboto" panose="02000000000000000000" pitchFamily="2" charset="0"/>
                <a:ea typeface="Roboto" panose="02000000000000000000" pitchFamily="2" charset="0"/>
                <a:cs typeface="Tahoma" panose="020B0604030504040204" pitchFamily="34" charset="0"/>
              </a:rPr>
              <a:t>los datos ?</a:t>
            </a:r>
            <a:endParaRPr lang="es-EC" sz="7000" b="1" dirty="0">
              <a:latin typeface="Roboto" panose="02000000000000000000" pitchFamily="2" charset="0"/>
              <a:ea typeface="Roboto" panose="02000000000000000000" pitchFamily="2" charset="0"/>
            </a:endParaRPr>
          </a:p>
        </p:txBody>
      </p:sp>
      <p:sp>
        <p:nvSpPr>
          <p:cNvPr id="3" name="Marcador de contenido 2">
            <a:extLst>
              <a:ext uri="{FF2B5EF4-FFF2-40B4-BE49-F238E27FC236}">
                <a16:creationId xmlns:a16="http://schemas.microsoft.com/office/drawing/2014/main" id="{D4FAA959-77C6-698B-8190-1F3C52608FA4}"/>
              </a:ext>
            </a:extLst>
          </p:cNvPr>
          <p:cNvSpPr>
            <a:spLocks noGrp="1"/>
          </p:cNvSpPr>
          <p:nvPr>
            <p:ph idx="1"/>
          </p:nvPr>
        </p:nvSpPr>
        <p:spPr>
          <a:xfrm>
            <a:off x="1192689" y="3589936"/>
            <a:ext cx="8256111" cy="3367456"/>
          </a:xfrm>
        </p:spPr>
        <p:txBody>
          <a:bodyPr>
            <a:normAutofit/>
          </a:bodyPr>
          <a:lstStyle/>
          <a:p>
            <a:pPr algn="just" rtl="0">
              <a:spcBef>
                <a:spcPts val="0"/>
              </a:spcBef>
              <a:spcAft>
                <a:spcPts val="0"/>
              </a:spcAft>
            </a:pPr>
            <a:r>
              <a:rPr lang="es-ES" sz="4800" b="0" i="0" u="none" strike="noStrike" dirty="0">
                <a:solidFill>
                  <a:srgbClr val="000000"/>
                </a:solidFill>
                <a:effectLst/>
                <a:latin typeface="Abadi Extra Light" panose="020B0204020104020204" pitchFamily="34" charset="0"/>
              </a:rPr>
              <a:t>Para entender por qué necesitamos </a:t>
            </a:r>
            <a:r>
              <a:rPr lang="es-ES" sz="5400" b="0" i="0" u="none" strike="noStrike" dirty="0">
                <a:solidFill>
                  <a:srgbClr val="0070C0"/>
                </a:solidFill>
                <a:effectLst/>
                <a:latin typeface="Roboto" panose="02000000000000000000" pitchFamily="2" charset="0"/>
                <a:ea typeface="Roboto" panose="02000000000000000000" pitchFamily="2" charset="0"/>
              </a:rPr>
              <a:t>limpiar los datos</a:t>
            </a:r>
            <a:r>
              <a:rPr lang="es-ES" sz="4800" b="0" i="0" u="none" strike="noStrike" dirty="0">
                <a:solidFill>
                  <a:srgbClr val="000000"/>
                </a:solidFill>
                <a:effectLst/>
                <a:latin typeface="Abadi Extra Light" panose="020B0204020104020204" pitchFamily="34" charset="0"/>
              </a:rPr>
              <a:t>, recordemos el flujo de trabajo de la ciencia de datos. </a:t>
            </a:r>
            <a:endParaRPr lang="es-ES" sz="4800" i="0" u="none" strike="noStrike" dirty="0">
              <a:solidFill>
                <a:srgbClr val="000000"/>
              </a:solidFill>
              <a:latin typeface="Abadi Extra Light" panose="020B0204020104020204" pitchFamily="34" charset="0"/>
            </a:endParaRPr>
          </a:p>
        </p:txBody>
      </p:sp>
      <p:pic>
        <p:nvPicPr>
          <p:cNvPr id="3074" name="Picture 2" descr="Data science life cycle">
            <a:extLst>
              <a:ext uri="{FF2B5EF4-FFF2-40B4-BE49-F238E27FC236}">
                <a16:creationId xmlns:a16="http://schemas.microsoft.com/office/drawing/2014/main" id="{B121AF46-FFEA-C7D6-CD51-7E9FF0BBB32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940" t="10209" r="7747" b="3641"/>
          <a:stretch/>
        </p:blipFill>
        <p:spPr bwMode="auto">
          <a:xfrm>
            <a:off x="9899380" y="2095850"/>
            <a:ext cx="7315201" cy="7656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08695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7343862" cy="97520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F7DFB08-3214-DB20-3928-2F1B1B8F2CE0}"/>
              </a:ext>
            </a:extLst>
          </p:cNvPr>
          <p:cNvSpPr>
            <a:spLocks noGrp="1"/>
          </p:cNvSpPr>
          <p:nvPr>
            <p:ph type="title"/>
          </p:nvPr>
        </p:nvSpPr>
        <p:spPr>
          <a:xfrm>
            <a:off x="1197025" y="780161"/>
            <a:ext cx="5123724" cy="7723593"/>
          </a:xfrm>
        </p:spPr>
        <p:txBody>
          <a:bodyPr>
            <a:normAutofit/>
          </a:bodyPr>
          <a:lstStyle/>
          <a:p>
            <a:pPr>
              <a:spcBef>
                <a:spcPts val="0"/>
              </a:spcBef>
            </a:pPr>
            <a:r>
              <a:rPr lang="es-ES" sz="7700" b="1" dirty="0">
                <a:latin typeface="Roboto" panose="02000000000000000000" pitchFamily="2" charset="0"/>
                <a:ea typeface="Roboto" panose="02000000000000000000" pitchFamily="2" charset="0"/>
              </a:rPr>
              <a:t>¿ Porqué hay que limpiar </a:t>
            </a:r>
            <a:r>
              <a:rPr lang="es-ES" sz="7700" b="1" dirty="0">
                <a:latin typeface="Roboto" panose="02000000000000000000" pitchFamily="2" charset="0"/>
                <a:ea typeface="Roboto" panose="02000000000000000000" pitchFamily="2" charset="0"/>
                <a:cs typeface="Tahoma" panose="020B0604030504040204" pitchFamily="34" charset="0"/>
              </a:rPr>
              <a:t>los datos ?</a:t>
            </a:r>
            <a:endParaRPr lang="es-EC" sz="7700" b="1" dirty="0">
              <a:latin typeface="Roboto" panose="02000000000000000000" pitchFamily="2" charset="0"/>
              <a:ea typeface="Roboto" panose="02000000000000000000" pitchFamily="2" charset="0"/>
            </a:endParaRPr>
          </a:p>
        </p:txBody>
      </p:sp>
      <p:sp>
        <p:nvSpPr>
          <p:cNvPr id="19"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21950" y="4633854"/>
            <a:ext cx="6371315" cy="26022"/>
          </a:xfrm>
          <a:custGeom>
            <a:avLst/>
            <a:gdLst>
              <a:gd name="connsiteX0" fmla="*/ 0 w 6371315"/>
              <a:gd name="connsiteY0" fmla="*/ 0 h 26022"/>
              <a:gd name="connsiteX1" fmla="*/ 637132 w 6371315"/>
              <a:gd name="connsiteY1" fmla="*/ 0 h 26022"/>
              <a:gd name="connsiteX2" fmla="*/ 1274263 w 6371315"/>
              <a:gd name="connsiteY2" fmla="*/ 0 h 26022"/>
              <a:gd name="connsiteX3" fmla="*/ 1911395 w 6371315"/>
              <a:gd name="connsiteY3" fmla="*/ 0 h 26022"/>
              <a:gd name="connsiteX4" fmla="*/ 2675952 w 6371315"/>
              <a:gd name="connsiteY4" fmla="*/ 0 h 26022"/>
              <a:gd name="connsiteX5" fmla="*/ 3376797 w 6371315"/>
              <a:gd name="connsiteY5" fmla="*/ 0 h 26022"/>
              <a:gd name="connsiteX6" fmla="*/ 3822789 w 6371315"/>
              <a:gd name="connsiteY6" fmla="*/ 0 h 26022"/>
              <a:gd name="connsiteX7" fmla="*/ 4396207 w 6371315"/>
              <a:gd name="connsiteY7" fmla="*/ 0 h 26022"/>
              <a:gd name="connsiteX8" fmla="*/ 5160765 w 6371315"/>
              <a:gd name="connsiteY8" fmla="*/ 0 h 26022"/>
              <a:gd name="connsiteX9" fmla="*/ 5797897 w 6371315"/>
              <a:gd name="connsiteY9" fmla="*/ 0 h 26022"/>
              <a:gd name="connsiteX10" fmla="*/ 6371315 w 6371315"/>
              <a:gd name="connsiteY10" fmla="*/ 0 h 26022"/>
              <a:gd name="connsiteX11" fmla="*/ 6371315 w 6371315"/>
              <a:gd name="connsiteY11" fmla="*/ 26022 h 26022"/>
              <a:gd name="connsiteX12" fmla="*/ 5861610 w 6371315"/>
              <a:gd name="connsiteY12" fmla="*/ 26022 h 26022"/>
              <a:gd name="connsiteX13" fmla="*/ 5097052 w 6371315"/>
              <a:gd name="connsiteY13" fmla="*/ 26022 h 26022"/>
              <a:gd name="connsiteX14" fmla="*/ 4587347 w 6371315"/>
              <a:gd name="connsiteY14" fmla="*/ 26022 h 26022"/>
              <a:gd name="connsiteX15" fmla="*/ 4141355 w 6371315"/>
              <a:gd name="connsiteY15" fmla="*/ 26022 h 26022"/>
              <a:gd name="connsiteX16" fmla="*/ 3695363 w 6371315"/>
              <a:gd name="connsiteY16" fmla="*/ 26022 h 26022"/>
              <a:gd name="connsiteX17" fmla="*/ 2994518 w 6371315"/>
              <a:gd name="connsiteY17" fmla="*/ 26022 h 26022"/>
              <a:gd name="connsiteX18" fmla="*/ 2548526 w 6371315"/>
              <a:gd name="connsiteY18" fmla="*/ 26022 h 26022"/>
              <a:gd name="connsiteX19" fmla="*/ 1911394 w 6371315"/>
              <a:gd name="connsiteY19" fmla="*/ 26022 h 26022"/>
              <a:gd name="connsiteX20" fmla="*/ 1401689 w 6371315"/>
              <a:gd name="connsiteY20" fmla="*/ 26022 h 26022"/>
              <a:gd name="connsiteX21" fmla="*/ 764558 w 6371315"/>
              <a:gd name="connsiteY21" fmla="*/ 26022 h 26022"/>
              <a:gd name="connsiteX22" fmla="*/ 0 w 6371315"/>
              <a:gd name="connsiteY22" fmla="*/ 26022 h 26022"/>
              <a:gd name="connsiteX23" fmla="*/ 0 w 6371315"/>
              <a:gd name="connsiteY23" fmla="*/ 0 h 26022"/>
              <a:gd name="connsiteX0" fmla="*/ 0 w 6371315"/>
              <a:gd name="connsiteY0" fmla="*/ 0 h 26022"/>
              <a:gd name="connsiteX1" fmla="*/ 573418 w 6371315"/>
              <a:gd name="connsiteY1" fmla="*/ 0 h 26022"/>
              <a:gd name="connsiteX2" fmla="*/ 1019410 w 6371315"/>
              <a:gd name="connsiteY2" fmla="*/ 0 h 26022"/>
              <a:gd name="connsiteX3" fmla="*/ 1783968 w 6371315"/>
              <a:gd name="connsiteY3" fmla="*/ 0 h 26022"/>
              <a:gd name="connsiteX4" fmla="*/ 2357387 w 6371315"/>
              <a:gd name="connsiteY4" fmla="*/ 0 h 26022"/>
              <a:gd name="connsiteX5" fmla="*/ 2930805 w 6371315"/>
              <a:gd name="connsiteY5" fmla="*/ 0 h 26022"/>
              <a:gd name="connsiteX6" fmla="*/ 3695363 w 6371315"/>
              <a:gd name="connsiteY6" fmla="*/ 0 h 26022"/>
              <a:gd name="connsiteX7" fmla="*/ 4205068 w 6371315"/>
              <a:gd name="connsiteY7" fmla="*/ 0 h 26022"/>
              <a:gd name="connsiteX8" fmla="*/ 4969626 w 6371315"/>
              <a:gd name="connsiteY8" fmla="*/ 0 h 26022"/>
              <a:gd name="connsiteX9" fmla="*/ 5734184 w 6371315"/>
              <a:gd name="connsiteY9" fmla="*/ 0 h 26022"/>
              <a:gd name="connsiteX10" fmla="*/ 6371315 w 6371315"/>
              <a:gd name="connsiteY10" fmla="*/ 0 h 26022"/>
              <a:gd name="connsiteX11" fmla="*/ 6371315 w 6371315"/>
              <a:gd name="connsiteY11" fmla="*/ 26022 h 26022"/>
              <a:gd name="connsiteX12" fmla="*/ 5670470 w 6371315"/>
              <a:gd name="connsiteY12" fmla="*/ 26022 h 26022"/>
              <a:gd name="connsiteX13" fmla="*/ 4905913 w 6371315"/>
              <a:gd name="connsiteY13" fmla="*/ 26022 h 26022"/>
              <a:gd name="connsiteX14" fmla="*/ 4141355 w 6371315"/>
              <a:gd name="connsiteY14" fmla="*/ 26022 h 26022"/>
              <a:gd name="connsiteX15" fmla="*/ 3631650 w 6371315"/>
              <a:gd name="connsiteY15" fmla="*/ 26022 h 26022"/>
              <a:gd name="connsiteX16" fmla="*/ 2994518 w 6371315"/>
              <a:gd name="connsiteY16" fmla="*/ 26022 h 26022"/>
              <a:gd name="connsiteX17" fmla="*/ 2229960 w 6371315"/>
              <a:gd name="connsiteY17" fmla="*/ 26022 h 26022"/>
              <a:gd name="connsiteX18" fmla="*/ 1592829 w 6371315"/>
              <a:gd name="connsiteY18" fmla="*/ 26022 h 26022"/>
              <a:gd name="connsiteX19" fmla="*/ 1146837 w 6371315"/>
              <a:gd name="connsiteY19" fmla="*/ 26022 h 26022"/>
              <a:gd name="connsiteX20" fmla="*/ 637131 w 6371315"/>
              <a:gd name="connsiteY20" fmla="*/ 26022 h 26022"/>
              <a:gd name="connsiteX21" fmla="*/ 0 w 6371315"/>
              <a:gd name="connsiteY21" fmla="*/ 26022 h 26022"/>
              <a:gd name="connsiteX22" fmla="*/ 0 w 6371315"/>
              <a:gd name="connsiteY22" fmla="*/ 0 h 2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371315" h="26022" fill="none" extrusionOk="0">
                <a:moveTo>
                  <a:pt x="0" y="0"/>
                </a:moveTo>
                <a:cubicBezTo>
                  <a:pt x="175158" y="2114"/>
                  <a:pt x="460055" y="-5764"/>
                  <a:pt x="637132" y="0"/>
                </a:cubicBezTo>
                <a:cubicBezTo>
                  <a:pt x="783365" y="23965"/>
                  <a:pt x="1049249" y="-29106"/>
                  <a:pt x="1274263" y="0"/>
                </a:cubicBezTo>
                <a:cubicBezTo>
                  <a:pt x="1499035" y="-1946"/>
                  <a:pt x="1610311" y="-35002"/>
                  <a:pt x="1911395" y="0"/>
                </a:cubicBezTo>
                <a:cubicBezTo>
                  <a:pt x="2204344" y="24805"/>
                  <a:pt x="2476627" y="-40880"/>
                  <a:pt x="2675952" y="0"/>
                </a:cubicBezTo>
                <a:cubicBezTo>
                  <a:pt x="2869969" y="28201"/>
                  <a:pt x="3144856" y="35097"/>
                  <a:pt x="3376797" y="0"/>
                </a:cubicBezTo>
                <a:cubicBezTo>
                  <a:pt x="3614544" y="-29562"/>
                  <a:pt x="3631660" y="8164"/>
                  <a:pt x="3822789" y="0"/>
                </a:cubicBezTo>
                <a:cubicBezTo>
                  <a:pt x="4035103" y="-380"/>
                  <a:pt x="4170466" y="-20508"/>
                  <a:pt x="4396207" y="0"/>
                </a:cubicBezTo>
                <a:cubicBezTo>
                  <a:pt x="4639692" y="-9972"/>
                  <a:pt x="5012773" y="6460"/>
                  <a:pt x="5160765" y="0"/>
                </a:cubicBezTo>
                <a:cubicBezTo>
                  <a:pt x="5329607" y="14951"/>
                  <a:pt x="5672216" y="14367"/>
                  <a:pt x="5797897" y="0"/>
                </a:cubicBezTo>
                <a:cubicBezTo>
                  <a:pt x="5945489" y="25997"/>
                  <a:pt x="6107116" y="-2518"/>
                  <a:pt x="6371315" y="0"/>
                </a:cubicBezTo>
                <a:cubicBezTo>
                  <a:pt x="6372324" y="10640"/>
                  <a:pt x="6370911" y="20748"/>
                  <a:pt x="6371315" y="26022"/>
                </a:cubicBezTo>
                <a:cubicBezTo>
                  <a:pt x="6188097" y="-1999"/>
                  <a:pt x="6063053" y="25753"/>
                  <a:pt x="5861610" y="26022"/>
                </a:cubicBezTo>
                <a:cubicBezTo>
                  <a:pt x="5601547" y="48228"/>
                  <a:pt x="5393379" y="24996"/>
                  <a:pt x="5097052" y="26022"/>
                </a:cubicBezTo>
                <a:cubicBezTo>
                  <a:pt x="4798505" y="55642"/>
                  <a:pt x="4763585" y="23756"/>
                  <a:pt x="4587347" y="26022"/>
                </a:cubicBezTo>
                <a:cubicBezTo>
                  <a:pt x="4416847" y="30661"/>
                  <a:pt x="4296837" y="11283"/>
                  <a:pt x="4141355" y="26022"/>
                </a:cubicBezTo>
                <a:cubicBezTo>
                  <a:pt x="3994525" y="45439"/>
                  <a:pt x="3787056" y="14980"/>
                  <a:pt x="3695363" y="26022"/>
                </a:cubicBezTo>
                <a:cubicBezTo>
                  <a:pt x="3603751" y="14638"/>
                  <a:pt x="3154526" y="-22769"/>
                  <a:pt x="2994518" y="26022"/>
                </a:cubicBezTo>
                <a:cubicBezTo>
                  <a:pt x="2825959" y="49216"/>
                  <a:pt x="2767343" y="2183"/>
                  <a:pt x="2548526" y="26022"/>
                </a:cubicBezTo>
                <a:cubicBezTo>
                  <a:pt x="2350171" y="30002"/>
                  <a:pt x="2098839" y="36794"/>
                  <a:pt x="1911394" y="26022"/>
                </a:cubicBezTo>
                <a:cubicBezTo>
                  <a:pt x="1744091" y="3252"/>
                  <a:pt x="1535448" y="-8548"/>
                  <a:pt x="1401689" y="26022"/>
                </a:cubicBezTo>
                <a:cubicBezTo>
                  <a:pt x="1267006" y="68622"/>
                  <a:pt x="925573" y="-10007"/>
                  <a:pt x="764558" y="26022"/>
                </a:cubicBezTo>
                <a:cubicBezTo>
                  <a:pt x="596870" y="49934"/>
                  <a:pt x="299817" y="17805"/>
                  <a:pt x="0" y="26022"/>
                </a:cubicBezTo>
                <a:cubicBezTo>
                  <a:pt x="-1191" y="18319"/>
                  <a:pt x="-408" y="6059"/>
                  <a:pt x="0" y="0"/>
                </a:cubicBezTo>
                <a:close/>
              </a:path>
              <a:path w="6371315" h="26022" stroke="0" extrusionOk="0">
                <a:moveTo>
                  <a:pt x="0" y="0"/>
                </a:moveTo>
                <a:cubicBezTo>
                  <a:pt x="145850" y="-797"/>
                  <a:pt x="378655" y="18438"/>
                  <a:pt x="573418" y="0"/>
                </a:cubicBezTo>
                <a:cubicBezTo>
                  <a:pt x="758643" y="746"/>
                  <a:pt x="951832" y="5472"/>
                  <a:pt x="1019410" y="0"/>
                </a:cubicBezTo>
                <a:cubicBezTo>
                  <a:pt x="1060734" y="-8086"/>
                  <a:pt x="1507082" y="-5962"/>
                  <a:pt x="1783968" y="0"/>
                </a:cubicBezTo>
                <a:cubicBezTo>
                  <a:pt x="2013414" y="6281"/>
                  <a:pt x="2191597" y="-13701"/>
                  <a:pt x="2357387" y="0"/>
                </a:cubicBezTo>
                <a:cubicBezTo>
                  <a:pt x="2518574" y="12197"/>
                  <a:pt x="2693739" y="40175"/>
                  <a:pt x="2930805" y="0"/>
                </a:cubicBezTo>
                <a:cubicBezTo>
                  <a:pt x="3140487" y="-17487"/>
                  <a:pt x="3468742" y="76648"/>
                  <a:pt x="3695363" y="0"/>
                </a:cubicBezTo>
                <a:cubicBezTo>
                  <a:pt x="3933738" y="-25648"/>
                  <a:pt x="3972818" y="-5008"/>
                  <a:pt x="4205068" y="0"/>
                </a:cubicBezTo>
                <a:cubicBezTo>
                  <a:pt x="4458654" y="-39908"/>
                  <a:pt x="4675872" y="-12980"/>
                  <a:pt x="4969626" y="0"/>
                </a:cubicBezTo>
                <a:cubicBezTo>
                  <a:pt x="5297190" y="-16727"/>
                  <a:pt x="5497177" y="-19332"/>
                  <a:pt x="5734184" y="0"/>
                </a:cubicBezTo>
                <a:cubicBezTo>
                  <a:pt x="6002656" y="18446"/>
                  <a:pt x="6117160" y="-8685"/>
                  <a:pt x="6371315" y="0"/>
                </a:cubicBezTo>
                <a:cubicBezTo>
                  <a:pt x="6372153" y="8389"/>
                  <a:pt x="6370357" y="17548"/>
                  <a:pt x="6371315" y="26022"/>
                </a:cubicBezTo>
                <a:cubicBezTo>
                  <a:pt x="6188735" y="56617"/>
                  <a:pt x="5894380" y="47595"/>
                  <a:pt x="5670470" y="26022"/>
                </a:cubicBezTo>
                <a:cubicBezTo>
                  <a:pt x="5454299" y="37781"/>
                  <a:pt x="5074446" y="11380"/>
                  <a:pt x="4905913" y="26022"/>
                </a:cubicBezTo>
                <a:cubicBezTo>
                  <a:pt x="4752400" y="22943"/>
                  <a:pt x="4350368" y="55070"/>
                  <a:pt x="4141355" y="26022"/>
                </a:cubicBezTo>
                <a:cubicBezTo>
                  <a:pt x="3958129" y="4840"/>
                  <a:pt x="3770522" y="34245"/>
                  <a:pt x="3631650" y="26022"/>
                </a:cubicBezTo>
                <a:cubicBezTo>
                  <a:pt x="3525386" y="13965"/>
                  <a:pt x="3192040" y="56898"/>
                  <a:pt x="2994518" y="26022"/>
                </a:cubicBezTo>
                <a:cubicBezTo>
                  <a:pt x="2752560" y="-10819"/>
                  <a:pt x="2427067" y="-5403"/>
                  <a:pt x="2229960" y="26022"/>
                </a:cubicBezTo>
                <a:cubicBezTo>
                  <a:pt x="2037124" y="49829"/>
                  <a:pt x="1928800" y="-12153"/>
                  <a:pt x="1592829" y="26022"/>
                </a:cubicBezTo>
                <a:cubicBezTo>
                  <a:pt x="1279277" y="53765"/>
                  <a:pt x="1309624" y="5509"/>
                  <a:pt x="1146837" y="26022"/>
                </a:cubicBezTo>
                <a:cubicBezTo>
                  <a:pt x="997551" y="39522"/>
                  <a:pt x="840056" y="19455"/>
                  <a:pt x="637131" y="26022"/>
                </a:cubicBezTo>
                <a:cubicBezTo>
                  <a:pt x="455440" y="19637"/>
                  <a:pt x="245738" y="27871"/>
                  <a:pt x="0" y="26022"/>
                </a:cubicBezTo>
                <a:cubicBezTo>
                  <a:pt x="-83" y="20748"/>
                  <a:pt x="-751" y="5221"/>
                  <a:pt x="0" y="0"/>
                </a:cubicBezTo>
                <a:close/>
              </a:path>
              <a:path w="6371315" h="26022" fill="none" stroke="0" extrusionOk="0">
                <a:moveTo>
                  <a:pt x="0" y="0"/>
                </a:moveTo>
                <a:cubicBezTo>
                  <a:pt x="146809" y="-15576"/>
                  <a:pt x="474782" y="-7099"/>
                  <a:pt x="637132" y="0"/>
                </a:cubicBezTo>
                <a:cubicBezTo>
                  <a:pt x="824996" y="19601"/>
                  <a:pt x="1048475" y="-3608"/>
                  <a:pt x="1274263" y="0"/>
                </a:cubicBezTo>
                <a:cubicBezTo>
                  <a:pt x="1488551" y="6541"/>
                  <a:pt x="1601735" y="-261"/>
                  <a:pt x="1911395" y="0"/>
                </a:cubicBezTo>
                <a:cubicBezTo>
                  <a:pt x="2194561" y="17573"/>
                  <a:pt x="2479140" y="14448"/>
                  <a:pt x="2675952" y="0"/>
                </a:cubicBezTo>
                <a:cubicBezTo>
                  <a:pt x="2955939" y="9627"/>
                  <a:pt x="3162225" y="-11612"/>
                  <a:pt x="3376797" y="0"/>
                </a:cubicBezTo>
                <a:cubicBezTo>
                  <a:pt x="3609475" y="-29105"/>
                  <a:pt x="3631140" y="7467"/>
                  <a:pt x="3822789" y="0"/>
                </a:cubicBezTo>
                <a:cubicBezTo>
                  <a:pt x="4010261" y="-37410"/>
                  <a:pt x="4170020" y="24825"/>
                  <a:pt x="4396207" y="0"/>
                </a:cubicBezTo>
                <a:cubicBezTo>
                  <a:pt x="4626342" y="-2999"/>
                  <a:pt x="5001893" y="-10790"/>
                  <a:pt x="5160765" y="0"/>
                </a:cubicBezTo>
                <a:cubicBezTo>
                  <a:pt x="5323283" y="11971"/>
                  <a:pt x="5679586" y="-497"/>
                  <a:pt x="5797897" y="0"/>
                </a:cubicBezTo>
                <a:cubicBezTo>
                  <a:pt x="5956765" y="47310"/>
                  <a:pt x="6121353" y="48857"/>
                  <a:pt x="6371315" y="0"/>
                </a:cubicBezTo>
                <a:cubicBezTo>
                  <a:pt x="6372640" y="10517"/>
                  <a:pt x="6370480" y="20762"/>
                  <a:pt x="6371315" y="26022"/>
                </a:cubicBezTo>
                <a:cubicBezTo>
                  <a:pt x="6193969" y="-5885"/>
                  <a:pt x="6070676" y="5199"/>
                  <a:pt x="5861610" y="26022"/>
                </a:cubicBezTo>
                <a:cubicBezTo>
                  <a:pt x="5610326" y="29877"/>
                  <a:pt x="5354360" y="-34081"/>
                  <a:pt x="5097052" y="26022"/>
                </a:cubicBezTo>
                <a:cubicBezTo>
                  <a:pt x="4800593" y="60584"/>
                  <a:pt x="4755985" y="14582"/>
                  <a:pt x="4587347" y="26022"/>
                </a:cubicBezTo>
                <a:cubicBezTo>
                  <a:pt x="4414633" y="5839"/>
                  <a:pt x="4278536" y="10942"/>
                  <a:pt x="4141355" y="26022"/>
                </a:cubicBezTo>
                <a:cubicBezTo>
                  <a:pt x="3998739" y="46361"/>
                  <a:pt x="3792054" y="35028"/>
                  <a:pt x="3695363" y="26022"/>
                </a:cubicBezTo>
                <a:cubicBezTo>
                  <a:pt x="3602295" y="41490"/>
                  <a:pt x="3154497" y="-1188"/>
                  <a:pt x="2994518" y="26022"/>
                </a:cubicBezTo>
                <a:cubicBezTo>
                  <a:pt x="2841761" y="50811"/>
                  <a:pt x="2756591" y="10091"/>
                  <a:pt x="2548526" y="26022"/>
                </a:cubicBezTo>
                <a:cubicBezTo>
                  <a:pt x="2353375" y="79466"/>
                  <a:pt x="2070374" y="43984"/>
                  <a:pt x="1911394" y="26022"/>
                </a:cubicBezTo>
                <a:cubicBezTo>
                  <a:pt x="1742324" y="8271"/>
                  <a:pt x="1507372" y="673"/>
                  <a:pt x="1401689" y="26022"/>
                </a:cubicBezTo>
                <a:cubicBezTo>
                  <a:pt x="1275257" y="53809"/>
                  <a:pt x="937271" y="58264"/>
                  <a:pt x="764558" y="26022"/>
                </a:cubicBezTo>
                <a:cubicBezTo>
                  <a:pt x="555277" y="80977"/>
                  <a:pt x="280349" y="-20580"/>
                  <a:pt x="0" y="26022"/>
                </a:cubicBezTo>
                <a:cubicBezTo>
                  <a:pt x="917" y="17993"/>
                  <a:pt x="-457" y="615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custGeom>
                    <a:avLst/>
                    <a:gdLst>
                      <a:gd name="connsiteX0" fmla="*/ 0 w 6371315"/>
                      <a:gd name="connsiteY0" fmla="*/ 0 h 26022"/>
                      <a:gd name="connsiteX1" fmla="*/ 637132 w 6371315"/>
                      <a:gd name="connsiteY1" fmla="*/ 0 h 26022"/>
                      <a:gd name="connsiteX2" fmla="*/ 1274263 w 6371315"/>
                      <a:gd name="connsiteY2" fmla="*/ 0 h 26022"/>
                      <a:gd name="connsiteX3" fmla="*/ 1911395 w 6371315"/>
                      <a:gd name="connsiteY3" fmla="*/ 0 h 26022"/>
                      <a:gd name="connsiteX4" fmla="*/ 2675952 w 6371315"/>
                      <a:gd name="connsiteY4" fmla="*/ 0 h 26022"/>
                      <a:gd name="connsiteX5" fmla="*/ 3376797 w 6371315"/>
                      <a:gd name="connsiteY5" fmla="*/ 0 h 26022"/>
                      <a:gd name="connsiteX6" fmla="*/ 3822789 w 6371315"/>
                      <a:gd name="connsiteY6" fmla="*/ 0 h 26022"/>
                      <a:gd name="connsiteX7" fmla="*/ 4396207 w 6371315"/>
                      <a:gd name="connsiteY7" fmla="*/ 0 h 26022"/>
                      <a:gd name="connsiteX8" fmla="*/ 5160765 w 6371315"/>
                      <a:gd name="connsiteY8" fmla="*/ 0 h 26022"/>
                      <a:gd name="connsiteX9" fmla="*/ 5797897 w 6371315"/>
                      <a:gd name="connsiteY9" fmla="*/ 0 h 26022"/>
                      <a:gd name="connsiteX10" fmla="*/ 6371315 w 6371315"/>
                      <a:gd name="connsiteY10" fmla="*/ 0 h 26022"/>
                      <a:gd name="connsiteX11" fmla="*/ 6371315 w 6371315"/>
                      <a:gd name="connsiteY11" fmla="*/ 26022 h 26022"/>
                      <a:gd name="connsiteX12" fmla="*/ 5861610 w 6371315"/>
                      <a:gd name="connsiteY12" fmla="*/ 26022 h 26022"/>
                      <a:gd name="connsiteX13" fmla="*/ 5097052 w 6371315"/>
                      <a:gd name="connsiteY13" fmla="*/ 26022 h 26022"/>
                      <a:gd name="connsiteX14" fmla="*/ 4587347 w 6371315"/>
                      <a:gd name="connsiteY14" fmla="*/ 26022 h 26022"/>
                      <a:gd name="connsiteX15" fmla="*/ 4141355 w 6371315"/>
                      <a:gd name="connsiteY15" fmla="*/ 26022 h 26022"/>
                      <a:gd name="connsiteX16" fmla="*/ 3695363 w 6371315"/>
                      <a:gd name="connsiteY16" fmla="*/ 26022 h 26022"/>
                      <a:gd name="connsiteX17" fmla="*/ 2994518 w 6371315"/>
                      <a:gd name="connsiteY17" fmla="*/ 26022 h 26022"/>
                      <a:gd name="connsiteX18" fmla="*/ 2548526 w 6371315"/>
                      <a:gd name="connsiteY18" fmla="*/ 26022 h 26022"/>
                      <a:gd name="connsiteX19" fmla="*/ 1911394 w 6371315"/>
                      <a:gd name="connsiteY19" fmla="*/ 26022 h 26022"/>
                      <a:gd name="connsiteX20" fmla="*/ 1401689 w 6371315"/>
                      <a:gd name="connsiteY20" fmla="*/ 26022 h 26022"/>
                      <a:gd name="connsiteX21" fmla="*/ 764558 w 6371315"/>
                      <a:gd name="connsiteY21" fmla="*/ 26022 h 26022"/>
                      <a:gd name="connsiteX22" fmla="*/ 0 w 6371315"/>
                      <a:gd name="connsiteY22" fmla="*/ 26022 h 26022"/>
                      <a:gd name="connsiteX23" fmla="*/ 0 w 6371315"/>
                      <a:gd name="connsiteY23" fmla="*/ 0 h 2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371315" h="26022" fill="none" extrusionOk="0">
                        <a:moveTo>
                          <a:pt x="0" y="0"/>
                        </a:moveTo>
                        <a:cubicBezTo>
                          <a:pt x="159672" y="-7642"/>
                          <a:pt x="486954" y="-11667"/>
                          <a:pt x="637132" y="0"/>
                        </a:cubicBezTo>
                        <a:cubicBezTo>
                          <a:pt x="787310" y="11667"/>
                          <a:pt x="1057257" y="-3887"/>
                          <a:pt x="1274263" y="0"/>
                        </a:cubicBezTo>
                        <a:cubicBezTo>
                          <a:pt x="1491269" y="3887"/>
                          <a:pt x="1606971" y="-29204"/>
                          <a:pt x="1911395" y="0"/>
                        </a:cubicBezTo>
                        <a:cubicBezTo>
                          <a:pt x="2215819" y="29204"/>
                          <a:pt x="2439582" y="-4453"/>
                          <a:pt x="2675952" y="0"/>
                        </a:cubicBezTo>
                        <a:cubicBezTo>
                          <a:pt x="2912322" y="4453"/>
                          <a:pt x="3142556" y="28866"/>
                          <a:pt x="3376797" y="0"/>
                        </a:cubicBezTo>
                        <a:cubicBezTo>
                          <a:pt x="3611038" y="-28866"/>
                          <a:pt x="3632084" y="6578"/>
                          <a:pt x="3822789" y="0"/>
                        </a:cubicBezTo>
                        <a:cubicBezTo>
                          <a:pt x="4013494" y="-6578"/>
                          <a:pt x="4180082" y="10842"/>
                          <a:pt x="4396207" y="0"/>
                        </a:cubicBezTo>
                        <a:cubicBezTo>
                          <a:pt x="4612332" y="-10842"/>
                          <a:pt x="4994382" y="-12596"/>
                          <a:pt x="5160765" y="0"/>
                        </a:cubicBezTo>
                        <a:cubicBezTo>
                          <a:pt x="5327148" y="12596"/>
                          <a:pt x="5659371" y="-17029"/>
                          <a:pt x="5797897" y="0"/>
                        </a:cubicBezTo>
                        <a:cubicBezTo>
                          <a:pt x="5936423" y="17029"/>
                          <a:pt x="6117768" y="11726"/>
                          <a:pt x="6371315" y="0"/>
                        </a:cubicBezTo>
                        <a:cubicBezTo>
                          <a:pt x="6372565" y="10401"/>
                          <a:pt x="6370369" y="20626"/>
                          <a:pt x="6371315" y="26022"/>
                        </a:cubicBezTo>
                        <a:cubicBezTo>
                          <a:pt x="6181570" y="4971"/>
                          <a:pt x="6065411" y="29964"/>
                          <a:pt x="5861610" y="26022"/>
                        </a:cubicBezTo>
                        <a:cubicBezTo>
                          <a:pt x="5657810" y="22080"/>
                          <a:pt x="5391132" y="-8709"/>
                          <a:pt x="5097052" y="26022"/>
                        </a:cubicBezTo>
                        <a:cubicBezTo>
                          <a:pt x="4802972" y="60753"/>
                          <a:pt x="4761560" y="25947"/>
                          <a:pt x="4587347" y="26022"/>
                        </a:cubicBezTo>
                        <a:cubicBezTo>
                          <a:pt x="4413135" y="26097"/>
                          <a:pt x="4282239" y="8780"/>
                          <a:pt x="4141355" y="26022"/>
                        </a:cubicBezTo>
                        <a:cubicBezTo>
                          <a:pt x="4000471" y="43264"/>
                          <a:pt x="3787542" y="31676"/>
                          <a:pt x="3695363" y="26022"/>
                        </a:cubicBezTo>
                        <a:cubicBezTo>
                          <a:pt x="3603184" y="20368"/>
                          <a:pt x="3145401" y="4208"/>
                          <a:pt x="2994518" y="26022"/>
                        </a:cubicBezTo>
                        <a:cubicBezTo>
                          <a:pt x="2843635" y="47836"/>
                          <a:pt x="2762465" y="9778"/>
                          <a:pt x="2548526" y="26022"/>
                        </a:cubicBezTo>
                        <a:cubicBezTo>
                          <a:pt x="2334587" y="42266"/>
                          <a:pt x="2081448" y="38144"/>
                          <a:pt x="1911394" y="26022"/>
                        </a:cubicBezTo>
                        <a:cubicBezTo>
                          <a:pt x="1741340" y="13900"/>
                          <a:pt x="1532613" y="2102"/>
                          <a:pt x="1401689" y="26022"/>
                        </a:cubicBezTo>
                        <a:cubicBezTo>
                          <a:pt x="1270766" y="49942"/>
                          <a:pt x="950895" y="17127"/>
                          <a:pt x="764558" y="26022"/>
                        </a:cubicBezTo>
                        <a:cubicBezTo>
                          <a:pt x="578221" y="34917"/>
                          <a:pt x="307632" y="15620"/>
                          <a:pt x="0" y="26022"/>
                        </a:cubicBezTo>
                        <a:cubicBezTo>
                          <a:pt x="294" y="17798"/>
                          <a:pt x="-370" y="7953"/>
                          <a:pt x="0" y="0"/>
                        </a:cubicBezTo>
                        <a:close/>
                      </a:path>
                      <a:path w="6371315" h="26022" stroke="0" extrusionOk="0">
                        <a:moveTo>
                          <a:pt x="0" y="0"/>
                        </a:moveTo>
                        <a:cubicBezTo>
                          <a:pt x="155849" y="-4506"/>
                          <a:pt x="380376" y="-7598"/>
                          <a:pt x="573418" y="0"/>
                        </a:cubicBezTo>
                        <a:cubicBezTo>
                          <a:pt x="766460" y="7598"/>
                          <a:pt x="929848" y="3477"/>
                          <a:pt x="1019410" y="0"/>
                        </a:cubicBezTo>
                        <a:cubicBezTo>
                          <a:pt x="1108972" y="-3477"/>
                          <a:pt x="1541756" y="-21150"/>
                          <a:pt x="1783968" y="0"/>
                        </a:cubicBezTo>
                        <a:cubicBezTo>
                          <a:pt x="2026180" y="21150"/>
                          <a:pt x="2190867" y="-4451"/>
                          <a:pt x="2357387" y="0"/>
                        </a:cubicBezTo>
                        <a:cubicBezTo>
                          <a:pt x="2523907" y="4451"/>
                          <a:pt x="2700879" y="22351"/>
                          <a:pt x="2930805" y="0"/>
                        </a:cubicBezTo>
                        <a:cubicBezTo>
                          <a:pt x="3160731" y="-22351"/>
                          <a:pt x="3449686" y="24381"/>
                          <a:pt x="3695363" y="0"/>
                        </a:cubicBezTo>
                        <a:cubicBezTo>
                          <a:pt x="3941040" y="-24381"/>
                          <a:pt x="3972964" y="-1217"/>
                          <a:pt x="4205068" y="0"/>
                        </a:cubicBezTo>
                        <a:cubicBezTo>
                          <a:pt x="4437172" y="1217"/>
                          <a:pt x="4657597" y="6028"/>
                          <a:pt x="4969626" y="0"/>
                        </a:cubicBezTo>
                        <a:cubicBezTo>
                          <a:pt x="5281655" y="-6028"/>
                          <a:pt x="5469676" y="3931"/>
                          <a:pt x="5734184" y="0"/>
                        </a:cubicBezTo>
                        <a:cubicBezTo>
                          <a:pt x="5998692" y="-3931"/>
                          <a:pt x="6107155" y="681"/>
                          <a:pt x="6371315" y="0"/>
                        </a:cubicBezTo>
                        <a:cubicBezTo>
                          <a:pt x="6371265" y="8334"/>
                          <a:pt x="6370492" y="19219"/>
                          <a:pt x="6371315" y="26022"/>
                        </a:cubicBezTo>
                        <a:cubicBezTo>
                          <a:pt x="6219381" y="53252"/>
                          <a:pt x="5880103" y="30195"/>
                          <a:pt x="5670470" y="26022"/>
                        </a:cubicBezTo>
                        <a:cubicBezTo>
                          <a:pt x="5460838" y="21849"/>
                          <a:pt x="5065502" y="14521"/>
                          <a:pt x="4905913" y="26022"/>
                        </a:cubicBezTo>
                        <a:cubicBezTo>
                          <a:pt x="4746324" y="37523"/>
                          <a:pt x="4326329" y="44460"/>
                          <a:pt x="4141355" y="26022"/>
                        </a:cubicBezTo>
                        <a:cubicBezTo>
                          <a:pt x="3956381" y="7584"/>
                          <a:pt x="3751655" y="40538"/>
                          <a:pt x="3631650" y="26022"/>
                        </a:cubicBezTo>
                        <a:cubicBezTo>
                          <a:pt x="3511645" y="11506"/>
                          <a:pt x="3191174" y="45844"/>
                          <a:pt x="2994518" y="26022"/>
                        </a:cubicBezTo>
                        <a:cubicBezTo>
                          <a:pt x="2797862" y="6200"/>
                          <a:pt x="2422625" y="-5110"/>
                          <a:pt x="2229960" y="26022"/>
                        </a:cubicBezTo>
                        <a:cubicBezTo>
                          <a:pt x="2037295" y="57154"/>
                          <a:pt x="1908514" y="2564"/>
                          <a:pt x="1592829" y="26022"/>
                        </a:cubicBezTo>
                        <a:cubicBezTo>
                          <a:pt x="1277144" y="49480"/>
                          <a:pt x="1302818" y="5657"/>
                          <a:pt x="1146837" y="26022"/>
                        </a:cubicBezTo>
                        <a:cubicBezTo>
                          <a:pt x="990856" y="46387"/>
                          <a:pt x="831981" y="38360"/>
                          <a:pt x="637131" y="26022"/>
                        </a:cubicBezTo>
                        <a:cubicBezTo>
                          <a:pt x="442281" y="13684"/>
                          <a:pt x="238780" y="33897"/>
                          <a:pt x="0" y="26022"/>
                        </a:cubicBezTo>
                        <a:cubicBezTo>
                          <a:pt x="-334" y="20660"/>
                          <a:pt x="-879" y="5980"/>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D4FAA959-77C6-698B-8190-1F3C52608FA4}"/>
              </a:ext>
            </a:extLst>
          </p:cNvPr>
          <p:cNvSpPr>
            <a:spLocks noGrp="1"/>
          </p:cNvSpPr>
          <p:nvPr>
            <p:ph idx="1"/>
          </p:nvPr>
        </p:nvSpPr>
        <p:spPr>
          <a:xfrm>
            <a:off x="7294465" y="785068"/>
            <a:ext cx="8856710" cy="7723594"/>
          </a:xfrm>
        </p:spPr>
        <p:txBody>
          <a:bodyPr anchor="ctr">
            <a:normAutofit/>
          </a:bodyPr>
          <a:lstStyle/>
          <a:p>
            <a:pPr rtl="0">
              <a:spcBef>
                <a:spcPts val="0"/>
              </a:spcBef>
              <a:spcAft>
                <a:spcPts val="600"/>
              </a:spcAft>
            </a:pPr>
            <a:r>
              <a:rPr lang="es-ES" sz="4400" b="0" i="0" u="none" strike="noStrike" dirty="0">
                <a:effectLst/>
                <a:latin typeface="Abadi Extra Light" panose="020B0204020104020204" pitchFamily="34" charset="0"/>
              </a:rPr>
              <a:t>Los </a:t>
            </a:r>
            <a:r>
              <a:rPr lang="es-ES" sz="4400" b="1" i="0" u="none" strike="noStrike" dirty="0">
                <a:effectLst/>
                <a:latin typeface="Abadi Extra Light" panose="020B0204020104020204" pitchFamily="34" charset="0"/>
              </a:rPr>
              <a:t>datos sucios </a:t>
            </a:r>
            <a:r>
              <a:rPr lang="es-ES" sz="4400" b="0" i="0" u="none" strike="noStrike" dirty="0">
                <a:effectLst/>
                <a:latin typeface="Abadi Extra Light" panose="020B0204020104020204" pitchFamily="34" charset="0"/>
              </a:rPr>
              <a:t>pueden aparecer debido a valores duplicados, errores ortográficos, errores de análisis del tipo de datos, rango de valores, etc.</a:t>
            </a:r>
          </a:p>
          <a:p>
            <a:pPr marL="0" indent="0" rtl="0">
              <a:spcBef>
                <a:spcPts val="0"/>
              </a:spcBef>
              <a:spcAft>
                <a:spcPts val="600"/>
              </a:spcAft>
              <a:buNone/>
            </a:pPr>
            <a:endParaRPr lang="es-ES" sz="4400" b="0" i="0" u="none" strike="noStrike" dirty="0">
              <a:effectLst/>
              <a:latin typeface="Abadi Extra Light" panose="020B0204020104020204" pitchFamily="34" charset="0"/>
            </a:endParaRPr>
          </a:p>
          <a:p>
            <a:pPr rtl="0">
              <a:spcBef>
                <a:spcPts val="0"/>
              </a:spcBef>
              <a:spcAft>
                <a:spcPts val="600"/>
              </a:spcAft>
            </a:pPr>
            <a:r>
              <a:rPr lang="es-ES" sz="4400" b="0" i="0" u="none" strike="noStrike" dirty="0">
                <a:effectLst/>
                <a:latin typeface="Abadi Extra Light" panose="020B0204020104020204" pitchFamily="34" charset="0"/>
              </a:rPr>
              <a:t>Si no nos aseguramos de que los datos se limpian correctamente, seguramente comprometeremos los resultados y los informes generados posteriormente. </a:t>
            </a:r>
            <a:r>
              <a:rPr lang="es-ES" sz="4400" b="1" i="0" u="none" strike="noStrike" dirty="0">
                <a:effectLst/>
                <a:latin typeface="Abadi Extra Light" panose="020B0204020104020204" pitchFamily="34" charset="0"/>
              </a:rPr>
              <a:t>“Basura que entra basura que sale”.</a:t>
            </a:r>
            <a:endParaRPr lang="es-ES" sz="4400" b="1" dirty="0">
              <a:effectLst/>
              <a:latin typeface="Abadi Extra Light" panose="020B0204020104020204" pitchFamily="34" charset="0"/>
            </a:endParaRPr>
          </a:p>
        </p:txBody>
      </p:sp>
    </p:spTree>
    <p:extLst>
      <p:ext uri="{BB962C8B-B14F-4D97-AF65-F5344CB8AC3E}">
        <p14:creationId xmlns:p14="http://schemas.microsoft.com/office/powerpoint/2010/main" val="4207475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4" name="CuadroTexto 3">
            <a:extLst>
              <a:ext uri="{FF2B5EF4-FFF2-40B4-BE49-F238E27FC236}">
                <a16:creationId xmlns:a16="http://schemas.microsoft.com/office/drawing/2014/main" id="{30B4557D-C926-4666-8417-762DF145655F}"/>
              </a:ext>
            </a:extLst>
          </p:cNvPr>
          <p:cNvSpPr txBox="1"/>
          <p:nvPr/>
        </p:nvSpPr>
        <p:spPr>
          <a:xfrm>
            <a:off x="1743848" y="737245"/>
            <a:ext cx="3984809" cy="792396"/>
          </a:xfrm>
          <a:prstGeom prst="rect">
            <a:avLst/>
          </a:prstGeom>
          <a:noFill/>
        </p:spPr>
        <p:txBody>
          <a:bodyPr wrap="none" rtlCol="0">
            <a:spAutoFit/>
          </a:bodyPr>
          <a:lstStyle/>
          <a:p>
            <a:r>
              <a:rPr lang="es-EC" sz="4549" dirty="0"/>
              <a:t>Roberto Esteves</a:t>
            </a:r>
          </a:p>
        </p:txBody>
      </p:sp>
      <p:pic>
        <p:nvPicPr>
          <p:cNvPr id="6" name="Imagen 5">
            <a:extLst>
              <a:ext uri="{FF2B5EF4-FFF2-40B4-BE49-F238E27FC236}">
                <a16:creationId xmlns:a16="http://schemas.microsoft.com/office/drawing/2014/main" id="{78BF8119-75CD-42D2-B26D-74A984D526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287" y="0"/>
            <a:ext cx="9732672" cy="9745669"/>
          </a:xfrm>
          <a:prstGeom prst="rect">
            <a:avLst/>
          </a:prstGeom>
        </p:spPr>
      </p:pic>
      <p:sp>
        <p:nvSpPr>
          <p:cNvPr id="8" name="Rectángulo 7">
            <a:extLst>
              <a:ext uri="{FF2B5EF4-FFF2-40B4-BE49-F238E27FC236}">
                <a16:creationId xmlns:a16="http://schemas.microsoft.com/office/drawing/2014/main" id="{272F74F8-DE3D-4D35-9960-9323B598A6E4}"/>
              </a:ext>
            </a:extLst>
          </p:cNvPr>
          <p:cNvSpPr/>
          <p:nvPr/>
        </p:nvSpPr>
        <p:spPr>
          <a:xfrm>
            <a:off x="9540385" y="3173"/>
            <a:ext cx="7796535" cy="9745669"/>
          </a:xfrm>
          <a:prstGeom prst="rect">
            <a:avLst/>
          </a:prstGeom>
          <a:solidFill>
            <a:srgbClr val="60381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C" sz="1989"/>
          </a:p>
        </p:txBody>
      </p:sp>
      <p:sp>
        <p:nvSpPr>
          <p:cNvPr id="9" name="Rectángulo 8">
            <a:extLst>
              <a:ext uri="{FF2B5EF4-FFF2-40B4-BE49-F238E27FC236}">
                <a16:creationId xmlns:a16="http://schemas.microsoft.com/office/drawing/2014/main" id="{F3A814A2-F905-48DF-BE34-65EA7DF7018F}"/>
              </a:ext>
            </a:extLst>
          </p:cNvPr>
          <p:cNvSpPr/>
          <p:nvPr/>
        </p:nvSpPr>
        <p:spPr>
          <a:xfrm>
            <a:off x="7187660" y="130908"/>
            <a:ext cx="10337149" cy="10065191"/>
          </a:xfrm>
          <a:prstGeom prst="rect">
            <a:avLst/>
          </a:prstGeom>
          <a:noFill/>
        </p:spPr>
        <p:txBody>
          <a:bodyPr wrap="square">
            <a:spAutoFit/>
          </a:bodyPr>
          <a:lstStyle/>
          <a:p>
            <a:pPr marL="1407656" lvl="1" indent="-541407">
              <a:buFont typeface="Arial" panose="020B0604020202020204" pitchFamily="34" charset="0"/>
              <a:buChar char="•"/>
            </a:pPr>
            <a:r>
              <a:rPr lang="es-EC" sz="3411" dirty="0">
                <a:solidFill>
                  <a:schemeClr val="bg1"/>
                </a:solidFill>
                <a:latin typeface="Roboto" panose="02000000000000000000" pitchFamily="2" charset="0"/>
                <a:ea typeface="Roboto" panose="02000000000000000000" pitchFamily="2" charset="0"/>
              </a:rPr>
              <a:t>Sub director de la SEE Núcleo del Guayas</a:t>
            </a:r>
          </a:p>
          <a:p>
            <a:pPr marL="1407656" lvl="1" indent="-541407">
              <a:buFont typeface="Arial" panose="020B0604020202020204" pitchFamily="34" charset="0"/>
              <a:buChar char="•"/>
            </a:pPr>
            <a:r>
              <a:rPr lang="es-EC" sz="3411" dirty="0">
                <a:solidFill>
                  <a:schemeClr val="bg1"/>
                </a:solidFill>
                <a:latin typeface="Roboto" panose="02000000000000000000" pitchFamily="2" charset="0"/>
                <a:ea typeface="Roboto" panose="02000000000000000000" pitchFamily="2" charset="0"/>
              </a:rPr>
              <a:t>SMCP – POCP – IMCP – DTCP – DMCP - SFCP </a:t>
            </a:r>
          </a:p>
          <a:p>
            <a:pPr marL="1407656" lvl="1" indent="-541407">
              <a:buFont typeface="Arial" panose="020B0604020202020204" pitchFamily="34" charset="0"/>
              <a:buChar char="•"/>
            </a:pPr>
            <a:r>
              <a:rPr lang="es-EC" sz="3411" dirty="0" err="1">
                <a:solidFill>
                  <a:schemeClr val="bg1"/>
                </a:solidFill>
                <a:latin typeface="Roboto" panose="02000000000000000000" pitchFamily="2" charset="0"/>
                <a:ea typeface="Roboto" panose="02000000000000000000" pitchFamily="2" charset="0"/>
              </a:rPr>
              <a:t>Design</a:t>
            </a:r>
            <a:r>
              <a:rPr lang="es-EC" sz="3411" dirty="0">
                <a:solidFill>
                  <a:schemeClr val="bg1"/>
                </a:solidFill>
                <a:latin typeface="Roboto" panose="02000000000000000000" pitchFamily="2" charset="0"/>
                <a:ea typeface="Roboto" panose="02000000000000000000" pitchFamily="2" charset="0"/>
              </a:rPr>
              <a:t> Thinking ESAN – IBM  - PLATZI – Casa Grande, </a:t>
            </a:r>
            <a:r>
              <a:rPr lang="es-EC" sz="3411" dirty="0" err="1">
                <a:solidFill>
                  <a:schemeClr val="bg1"/>
                </a:solidFill>
                <a:latin typeface="Roboto" panose="02000000000000000000" pitchFamily="2" charset="0"/>
                <a:ea typeface="Roboto" panose="02000000000000000000" pitchFamily="2" charset="0"/>
              </a:rPr>
              <a:t>Interaction-Design</a:t>
            </a:r>
            <a:endParaRPr lang="es-EC" sz="3411" dirty="0">
              <a:solidFill>
                <a:schemeClr val="bg1"/>
              </a:solidFill>
              <a:latin typeface="Roboto" panose="02000000000000000000" pitchFamily="2" charset="0"/>
              <a:ea typeface="Roboto" panose="02000000000000000000" pitchFamily="2" charset="0"/>
            </a:endParaRPr>
          </a:p>
          <a:p>
            <a:pPr marL="1407656" lvl="1" indent="-541407">
              <a:buFont typeface="Arial" panose="020B0604020202020204" pitchFamily="34" charset="0"/>
              <a:buChar char="•"/>
            </a:pPr>
            <a:r>
              <a:rPr lang="es-EC" sz="3411" dirty="0">
                <a:solidFill>
                  <a:schemeClr val="bg1"/>
                </a:solidFill>
                <a:latin typeface="Roboto" panose="02000000000000000000" pitchFamily="2" charset="0"/>
                <a:ea typeface="Roboto" panose="02000000000000000000" pitchFamily="2" charset="0"/>
              </a:rPr>
              <a:t>Certificado </a:t>
            </a:r>
            <a:r>
              <a:rPr lang="es-EC" sz="3411" dirty="0" err="1">
                <a:solidFill>
                  <a:schemeClr val="bg1"/>
                </a:solidFill>
                <a:latin typeface="Roboto" panose="02000000000000000000" pitchFamily="2" charset="0"/>
                <a:ea typeface="Roboto" panose="02000000000000000000" pitchFamily="2" charset="0"/>
              </a:rPr>
              <a:t>Hello</a:t>
            </a:r>
            <a:r>
              <a:rPr lang="es-EC" sz="3411" dirty="0">
                <a:solidFill>
                  <a:schemeClr val="bg1"/>
                </a:solidFill>
                <a:latin typeface="Roboto" panose="02000000000000000000" pitchFamily="2" charset="0"/>
                <a:ea typeface="Roboto" panose="02000000000000000000" pitchFamily="2" charset="0"/>
              </a:rPr>
              <a:t> </a:t>
            </a:r>
            <a:r>
              <a:rPr lang="es-EC" sz="3411" dirty="0" err="1">
                <a:solidFill>
                  <a:schemeClr val="bg1"/>
                </a:solidFill>
                <a:latin typeface="Roboto" panose="02000000000000000000" pitchFamily="2" charset="0"/>
                <a:ea typeface="Roboto" panose="02000000000000000000" pitchFamily="2" charset="0"/>
              </a:rPr>
              <a:t>Design</a:t>
            </a:r>
            <a:r>
              <a:rPr lang="es-EC" sz="3411" dirty="0">
                <a:solidFill>
                  <a:schemeClr val="bg1"/>
                </a:solidFill>
                <a:latin typeface="Roboto" panose="02000000000000000000" pitchFamily="2" charset="0"/>
                <a:ea typeface="Roboto" panose="02000000000000000000" pitchFamily="2" charset="0"/>
              </a:rPr>
              <a:t> Thinking – IDEO</a:t>
            </a:r>
          </a:p>
          <a:p>
            <a:pPr marL="1407656" lvl="1" indent="-541407">
              <a:buFont typeface="Arial" panose="020B0604020202020204" pitchFamily="34" charset="0"/>
              <a:buChar char="•"/>
            </a:pPr>
            <a:r>
              <a:rPr lang="en-US" sz="3411" dirty="0">
                <a:solidFill>
                  <a:schemeClr val="bg1"/>
                </a:solidFill>
                <a:latin typeface="Roboto" panose="02000000000000000000" pitchFamily="2" charset="0"/>
                <a:ea typeface="Roboto" panose="02000000000000000000" pitchFamily="2" charset="0"/>
              </a:rPr>
              <a:t>Marketing Digital INDEG – TEC Monterrey – IDE</a:t>
            </a:r>
          </a:p>
          <a:p>
            <a:pPr marL="1407656" lvl="1" indent="-541407">
              <a:buFont typeface="Arial" panose="020B0604020202020204" pitchFamily="34" charset="0"/>
              <a:buChar char="•"/>
            </a:pPr>
            <a:r>
              <a:rPr lang="en-US" sz="3411" dirty="0">
                <a:solidFill>
                  <a:schemeClr val="bg1"/>
                </a:solidFill>
                <a:latin typeface="Roboto" panose="02000000000000000000" pitchFamily="2" charset="0"/>
                <a:ea typeface="Roboto" panose="02000000000000000000" pitchFamily="2" charset="0"/>
              </a:rPr>
              <a:t>Nanodegree Data Science - NPL Udacity</a:t>
            </a:r>
            <a:endParaRPr lang="es-EC" sz="3411" dirty="0">
              <a:solidFill>
                <a:schemeClr val="bg1"/>
              </a:solidFill>
              <a:latin typeface="Roboto" panose="02000000000000000000" pitchFamily="2" charset="0"/>
              <a:ea typeface="Roboto" panose="02000000000000000000" pitchFamily="2" charset="0"/>
            </a:endParaRPr>
          </a:p>
          <a:p>
            <a:pPr marL="1407656" lvl="1" indent="-541407">
              <a:buFont typeface="Arial" panose="020B0604020202020204" pitchFamily="34" charset="0"/>
              <a:buChar char="•"/>
            </a:pPr>
            <a:r>
              <a:rPr lang="es-EC" sz="3411" dirty="0">
                <a:solidFill>
                  <a:schemeClr val="bg1"/>
                </a:solidFill>
                <a:latin typeface="Roboto" panose="02000000000000000000" pitchFamily="2" charset="0"/>
                <a:ea typeface="Roboto" panose="02000000000000000000" pitchFamily="2" charset="0"/>
              </a:rPr>
              <a:t>Director </a:t>
            </a:r>
            <a:r>
              <a:rPr lang="es-EC" sz="3411" dirty="0" err="1">
                <a:solidFill>
                  <a:schemeClr val="bg1"/>
                </a:solidFill>
                <a:latin typeface="Roboto" panose="02000000000000000000" pitchFamily="2" charset="0"/>
                <a:ea typeface="Roboto" panose="02000000000000000000" pitchFamily="2" charset="0"/>
              </a:rPr>
              <a:t>WakeupBrain</a:t>
            </a:r>
            <a:r>
              <a:rPr lang="es-EC" sz="3411" dirty="0">
                <a:solidFill>
                  <a:schemeClr val="bg1"/>
                </a:solidFill>
                <a:latin typeface="Roboto" panose="02000000000000000000" pitchFamily="2" charset="0"/>
                <a:ea typeface="Roboto" panose="02000000000000000000" pitchFamily="2" charset="0"/>
              </a:rPr>
              <a:t> </a:t>
            </a:r>
            <a:r>
              <a:rPr lang="es-EC" sz="3411" dirty="0" err="1">
                <a:solidFill>
                  <a:schemeClr val="bg1"/>
                </a:solidFill>
                <a:latin typeface="Roboto" panose="02000000000000000000" pitchFamily="2" charset="0"/>
                <a:ea typeface="Roboto" panose="02000000000000000000" pitchFamily="2" charset="0"/>
              </a:rPr>
              <a:t>Academy</a:t>
            </a:r>
            <a:r>
              <a:rPr lang="es-EC" sz="3411" dirty="0">
                <a:solidFill>
                  <a:schemeClr val="bg1"/>
                </a:solidFill>
                <a:latin typeface="Roboto" panose="02000000000000000000" pitchFamily="2" charset="0"/>
                <a:ea typeface="Roboto" panose="02000000000000000000" pitchFamily="2" charset="0"/>
              </a:rPr>
              <a:t> Ecuador</a:t>
            </a:r>
          </a:p>
          <a:p>
            <a:pPr marL="1407656" lvl="1" indent="-541407">
              <a:buFont typeface="Arial" panose="020B0604020202020204" pitchFamily="34" charset="0"/>
              <a:buChar char="•"/>
            </a:pPr>
            <a:r>
              <a:rPr lang="es-EC" sz="3411" dirty="0">
                <a:solidFill>
                  <a:schemeClr val="bg1"/>
                </a:solidFill>
                <a:latin typeface="Roboto" panose="02000000000000000000" pitchFamily="2" charset="0"/>
                <a:ea typeface="Roboto" panose="02000000000000000000" pitchFamily="2" charset="0"/>
              </a:rPr>
              <a:t>Data </a:t>
            </a:r>
            <a:r>
              <a:rPr lang="es-EC" sz="3411" dirty="0" err="1">
                <a:solidFill>
                  <a:schemeClr val="bg1"/>
                </a:solidFill>
                <a:latin typeface="Roboto" panose="02000000000000000000" pitchFamily="2" charset="0"/>
                <a:ea typeface="Roboto" panose="02000000000000000000" pitchFamily="2" charset="0"/>
              </a:rPr>
              <a:t>Science</a:t>
            </a:r>
            <a:r>
              <a:rPr lang="es-EC" sz="3411" dirty="0">
                <a:solidFill>
                  <a:schemeClr val="bg1"/>
                </a:solidFill>
                <a:latin typeface="Roboto" panose="02000000000000000000" pitchFamily="2" charset="0"/>
                <a:ea typeface="Roboto" panose="02000000000000000000" pitchFamily="2" charset="0"/>
              </a:rPr>
              <a:t> certificado IBM, SEE, </a:t>
            </a:r>
            <a:r>
              <a:rPr lang="es-EC" sz="3411" dirty="0" err="1">
                <a:solidFill>
                  <a:schemeClr val="bg1"/>
                </a:solidFill>
                <a:latin typeface="Roboto" panose="02000000000000000000" pitchFamily="2" charset="0"/>
                <a:ea typeface="Roboto" panose="02000000000000000000" pitchFamily="2" charset="0"/>
              </a:rPr>
              <a:t>Platzi</a:t>
            </a:r>
            <a:endParaRPr lang="es-EC" sz="3411" dirty="0">
              <a:solidFill>
                <a:schemeClr val="bg1"/>
              </a:solidFill>
              <a:latin typeface="Roboto" panose="02000000000000000000" pitchFamily="2" charset="0"/>
              <a:ea typeface="Roboto" panose="02000000000000000000" pitchFamily="2" charset="0"/>
            </a:endParaRPr>
          </a:p>
          <a:p>
            <a:pPr marL="1407656" lvl="1" indent="-541407">
              <a:buFont typeface="Arial" panose="020B0604020202020204" pitchFamily="34" charset="0"/>
              <a:buChar char="•"/>
            </a:pPr>
            <a:r>
              <a:rPr lang="es-EC" sz="3411" dirty="0" err="1">
                <a:solidFill>
                  <a:schemeClr val="bg1"/>
                </a:solidFill>
                <a:latin typeface="Roboto" panose="02000000000000000000" pitchFamily="2" charset="0"/>
                <a:ea typeface="Roboto" panose="02000000000000000000" pitchFamily="2" charset="0"/>
              </a:rPr>
              <a:t>Fellow</a:t>
            </a:r>
            <a:r>
              <a:rPr lang="es-EC" sz="3411" dirty="0">
                <a:solidFill>
                  <a:schemeClr val="bg1"/>
                </a:solidFill>
                <a:latin typeface="Roboto" panose="02000000000000000000" pitchFamily="2" charset="0"/>
                <a:ea typeface="Roboto" panose="02000000000000000000" pitchFamily="2" charset="0"/>
              </a:rPr>
              <a:t> AI </a:t>
            </a:r>
            <a:r>
              <a:rPr lang="es-EC" sz="3411" dirty="0" err="1">
                <a:solidFill>
                  <a:schemeClr val="bg1"/>
                </a:solidFill>
                <a:latin typeface="Roboto" panose="02000000000000000000" pitchFamily="2" charset="0"/>
                <a:ea typeface="Roboto" panose="02000000000000000000" pitchFamily="2" charset="0"/>
              </a:rPr>
              <a:t>Saturday</a:t>
            </a:r>
            <a:r>
              <a:rPr lang="es-EC" sz="3411" dirty="0">
                <a:solidFill>
                  <a:schemeClr val="bg1"/>
                </a:solidFill>
                <a:latin typeface="Roboto" panose="02000000000000000000" pitchFamily="2" charset="0"/>
                <a:ea typeface="Roboto" panose="02000000000000000000" pitchFamily="2" charset="0"/>
              </a:rPr>
              <a:t>.</a:t>
            </a:r>
          </a:p>
          <a:p>
            <a:pPr marL="1407656" lvl="1" indent="-541407">
              <a:buFont typeface="Arial" panose="020B0604020202020204" pitchFamily="34" charset="0"/>
              <a:buChar char="•"/>
            </a:pPr>
            <a:r>
              <a:rPr lang="es-EC" sz="3411" dirty="0">
                <a:solidFill>
                  <a:schemeClr val="bg1"/>
                </a:solidFill>
                <a:latin typeface="Roboto" panose="02000000000000000000" pitchFamily="2" charset="0"/>
                <a:ea typeface="Roboto" panose="02000000000000000000" pitchFamily="2" charset="0"/>
              </a:rPr>
              <a:t>Instructor de Innovación, MKT Digital y </a:t>
            </a:r>
            <a:r>
              <a:rPr lang="es-EC" sz="3411" dirty="0" err="1">
                <a:solidFill>
                  <a:schemeClr val="bg1"/>
                </a:solidFill>
                <a:latin typeface="Roboto" panose="02000000000000000000" pitchFamily="2" charset="0"/>
                <a:ea typeface="Roboto" panose="02000000000000000000" pitchFamily="2" charset="0"/>
              </a:rPr>
              <a:t>Design</a:t>
            </a:r>
            <a:r>
              <a:rPr lang="es-EC" sz="3411" dirty="0">
                <a:solidFill>
                  <a:schemeClr val="bg1"/>
                </a:solidFill>
                <a:latin typeface="Roboto" panose="02000000000000000000" pitchFamily="2" charset="0"/>
                <a:ea typeface="Roboto" panose="02000000000000000000" pitchFamily="2" charset="0"/>
              </a:rPr>
              <a:t> Thinking</a:t>
            </a:r>
          </a:p>
          <a:p>
            <a:pPr marL="1407656" lvl="1" indent="-541407">
              <a:buFont typeface="Arial" panose="020B0604020202020204" pitchFamily="34" charset="0"/>
              <a:buChar char="•"/>
            </a:pPr>
            <a:r>
              <a:rPr lang="en-US" sz="3411" dirty="0" err="1">
                <a:solidFill>
                  <a:srgbClr val="FFFF00"/>
                </a:solidFill>
                <a:latin typeface="Roboto" panose="02000000000000000000" pitchFamily="2" charset="0"/>
                <a:ea typeface="Roboto" panose="02000000000000000000" pitchFamily="2" charset="0"/>
              </a:rPr>
              <a:t>Subgerente</a:t>
            </a:r>
            <a:r>
              <a:rPr lang="en-US" sz="3411" dirty="0">
                <a:solidFill>
                  <a:srgbClr val="FFFF00"/>
                </a:solidFill>
                <a:latin typeface="Roboto" panose="02000000000000000000" pitchFamily="2" charset="0"/>
                <a:ea typeface="Roboto" panose="02000000000000000000" pitchFamily="2" charset="0"/>
              </a:rPr>
              <a:t> de </a:t>
            </a:r>
            <a:r>
              <a:rPr lang="en-US" sz="3411" dirty="0" err="1">
                <a:solidFill>
                  <a:srgbClr val="FFFF00"/>
                </a:solidFill>
                <a:latin typeface="Roboto" panose="02000000000000000000" pitchFamily="2" charset="0"/>
                <a:ea typeface="Roboto" panose="02000000000000000000" pitchFamily="2" charset="0"/>
              </a:rPr>
              <a:t>Mercadeo</a:t>
            </a:r>
            <a:r>
              <a:rPr lang="en-US" sz="3411" dirty="0">
                <a:solidFill>
                  <a:srgbClr val="FFFF00"/>
                </a:solidFill>
                <a:latin typeface="Roboto" panose="02000000000000000000" pitchFamily="2" charset="0"/>
                <a:ea typeface="Roboto" panose="02000000000000000000" pitchFamily="2" charset="0"/>
              </a:rPr>
              <a:t> Banco Guayaquil</a:t>
            </a:r>
          </a:p>
          <a:p>
            <a:pPr marL="1407656" lvl="1" indent="-541407">
              <a:buFont typeface="Arial" panose="020B0604020202020204" pitchFamily="34" charset="0"/>
              <a:buChar char="•"/>
            </a:pPr>
            <a:r>
              <a:rPr lang="en-US" sz="3411" dirty="0" err="1">
                <a:solidFill>
                  <a:srgbClr val="FFFF00"/>
                </a:solidFill>
                <a:latin typeface="Roboto" panose="02000000000000000000" pitchFamily="2" charset="0"/>
                <a:ea typeface="Roboto" panose="02000000000000000000" pitchFamily="2" charset="0"/>
              </a:rPr>
              <a:t>Gerente</a:t>
            </a:r>
            <a:r>
              <a:rPr lang="en-US" sz="3411" dirty="0">
                <a:solidFill>
                  <a:srgbClr val="FFFF00"/>
                </a:solidFill>
                <a:latin typeface="Roboto" panose="02000000000000000000" pitchFamily="2" charset="0"/>
                <a:ea typeface="Roboto" panose="02000000000000000000" pitchFamily="2" charset="0"/>
              </a:rPr>
              <a:t> de TI Grupo </a:t>
            </a:r>
            <a:r>
              <a:rPr lang="en-US" sz="3411" dirty="0" err="1">
                <a:solidFill>
                  <a:srgbClr val="FFFF00"/>
                </a:solidFill>
                <a:latin typeface="Roboto" panose="02000000000000000000" pitchFamily="2" charset="0"/>
                <a:ea typeface="Roboto" panose="02000000000000000000" pitchFamily="2" charset="0"/>
              </a:rPr>
              <a:t>Granasa</a:t>
            </a:r>
            <a:endParaRPr lang="en-US" sz="3411" dirty="0">
              <a:solidFill>
                <a:srgbClr val="FFFF00"/>
              </a:solidFill>
              <a:latin typeface="Roboto" panose="02000000000000000000" pitchFamily="2" charset="0"/>
              <a:ea typeface="Roboto" panose="02000000000000000000" pitchFamily="2" charset="0"/>
            </a:endParaRPr>
          </a:p>
          <a:p>
            <a:pPr marL="1407656" lvl="1" indent="-541407">
              <a:buFont typeface="Arial" panose="020B0604020202020204" pitchFamily="34" charset="0"/>
              <a:buChar char="•"/>
            </a:pPr>
            <a:r>
              <a:rPr lang="en-US" sz="3411" dirty="0" err="1">
                <a:solidFill>
                  <a:srgbClr val="FFFF00"/>
                </a:solidFill>
                <a:latin typeface="Roboto" panose="02000000000000000000" pitchFamily="2" charset="0"/>
                <a:ea typeface="Roboto" panose="02000000000000000000" pitchFamily="2" charset="0"/>
              </a:rPr>
              <a:t>Gerente</a:t>
            </a:r>
            <a:r>
              <a:rPr lang="en-US" sz="3411" dirty="0">
                <a:solidFill>
                  <a:srgbClr val="FFFF00"/>
                </a:solidFill>
                <a:latin typeface="Roboto" panose="02000000000000000000" pitchFamily="2" charset="0"/>
                <a:ea typeface="Roboto" panose="02000000000000000000" pitchFamily="2" charset="0"/>
              </a:rPr>
              <a:t> de </a:t>
            </a:r>
            <a:r>
              <a:rPr lang="en-US" sz="3411" dirty="0" err="1">
                <a:solidFill>
                  <a:srgbClr val="FFFF00"/>
                </a:solidFill>
                <a:latin typeface="Roboto" panose="02000000000000000000" pitchFamily="2" charset="0"/>
                <a:ea typeface="Roboto" panose="02000000000000000000" pitchFamily="2" charset="0"/>
              </a:rPr>
              <a:t>Innovación</a:t>
            </a:r>
            <a:r>
              <a:rPr lang="en-US" sz="3411" dirty="0">
                <a:solidFill>
                  <a:srgbClr val="FFFF00"/>
                </a:solidFill>
                <a:latin typeface="Roboto" panose="02000000000000000000" pitchFamily="2" charset="0"/>
                <a:ea typeface="Roboto" panose="02000000000000000000" pitchFamily="2" charset="0"/>
              </a:rPr>
              <a:t> Eclipdata</a:t>
            </a:r>
          </a:p>
          <a:p>
            <a:pPr marL="1407656" lvl="1" indent="-541407">
              <a:buFont typeface="Arial" panose="020B0604020202020204" pitchFamily="34" charset="0"/>
              <a:buChar char="•"/>
            </a:pPr>
            <a:r>
              <a:rPr lang="en-US" sz="3411" dirty="0" err="1">
                <a:solidFill>
                  <a:srgbClr val="FFFF00"/>
                </a:solidFill>
                <a:latin typeface="Roboto" panose="02000000000000000000" pitchFamily="2" charset="0"/>
                <a:ea typeface="Roboto" panose="02000000000000000000" pitchFamily="2" charset="0"/>
              </a:rPr>
              <a:t>Gerente</a:t>
            </a:r>
            <a:r>
              <a:rPr lang="en-US" sz="3411" dirty="0">
                <a:solidFill>
                  <a:srgbClr val="FFFF00"/>
                </a:solidFill>
                <a:latin typeface="Roboto" panose="02000000000000000000" pitchFamily="2" charset="0"/>
                <a:ea typeface="Roboto" panose="02000000000000000000" pitchFamily="2" charset="0"/>
              </a:rPr>
              <a:t> General </a:t>
            </a:r>
            <a:r>
              <a:rPr lang="en-US" sz="3411" dirty="0" err="1">
                <a:solidFill>
                  <a:srgbClr val="FFFF00"/>
                </a:solidFill>
                <a:latin typeface="Roboto" panose="02000000000000000000" pitchFamily="2" charset="0"/>
                <a:ea typeface="Roboto" panose="02000000000000000000" pitchFamily="2" charset="0"/>
              </a:rPr>
              <a:t>Masapp</a:t>
            </a:r>
            <a:endParaRPr lang="en-US" sz="3411" dirty="0">
              <a:solidFill>
                <a:srgbClr val="FFFF00"/>
              </a:solidFill>
              <a:latin typeface="Roboto" panose="02000000000000000000" pitchFamily="2" charset="0"/>
              <a:ea typeface="Roboto" panose="02000000000000000000" pitchFamily="2" charset="0"/>
            </a:endParaRPr>
          </a:p>
          <a:p>
            <a:pPr marL="866251" lvl="1"/>
            <a:endParaRPr lang="es-EC" sz="3411" dirty="0">
              <a:solidFill>
                <a:schemeClr val="bg1"/>
              </a:solidFill>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22675197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4;p13">
            <a:extLst>
              <a:ext uri="{FF2B5EF4-FFF2-40B4-BE49-F238E27FC236}">
                <a16:creationId xmlns:a16="http://schemas.microsoft.com/office/drawing/2014/main" id="{A418F3D2-1220-48F5-9DDF-0065B079B9B9}"/>
              </a:ext>
            </a:extLst>
          </p:cNvPr>
          <p:cNvSpPr txBox="1">
            <a:spLocks/>
          </p:cNvSpPr>
          <p:nvPr/>
        </p:nvSpPr>
        <p:spPr>
          <a:xfrm>
            <a:off x="208811" y="3010382"/>
            <a:ext cx="10489474" cy="4319879"/>
          </a:xfrm>
          <a:prstGeom prst="rect">
            <a:avLst/>
          </a:prstGeom>
          <a:no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lgn="ctr">
              <a:spcBef>
                <a:spcPts val="0"/>
              </a:spcBef>
              <a:buClr>
                <a:schemeClr val="dk1"/>
              </a:buClr>
              <a:buSzPts val="6000"/>
            </a:pPr>
            <a:r>
              <a:rPr lang="es-ES" sz="12500" b="1" dirty="0">
                <a:latin typeface="Roboto" panose="02000000000000000000" pitchFamily="2" charset="0"/>
                <a:ea typeface="Roboto" panose="02000000000000000000" pitchFamily="2" charset="0"/>
              </a:rPr>
              <a:t>Problemas comunes</a:t>
            </a:r>
          </a:p>
          <a:p>
            <a:pPr algn="ctr">
              <a:spcBef>
                <a:spcPts val="0"/>
              </a:spcBef>
              <a:buClr>
                <a:schemeClr val="dk1"/>
              </a:buClr>
              <a:buSzPts val="6000"/>
            </a:pPr>
            <a:r>
              <a:rPr lang="es-ES" sz="11500" dirty="0">
                <a:latin typeface="Abadi Extra Light" panose="020B0604020202020204" pitchFamily="34" charset="0"/>
                <a:ea typeface="Tahoma" panose="020B0604030504040204" pitchFamily="34" charset="0"/>
                <a:cs typeface="Tahoma" panose="020B0604030504040204" pitchFamily="34" charset="0"/>
              </a:rPr>
              <a:t>de los datos</a:t>
            </a:r>
            <a:endParaRPr lang="es-ES" sz="12500" dirty="0">
              <a:latin typeface="Abadi Extra Light" panose="020B0604020202020204" pitchFamily="34" charset="0"/>
              <a:ea typeface="Tahoma" panose="020B0604030504040204" pitchFamily="34" charset="0"/>
              <a:cs typeface="Tahoma" panose="020B0604030504040204" pitchFamily="34" charset="0"/>
            </a:endParaRPr>
          </a:p>
        </p:txBody>
      </p:sp>
      <p:pic>
        <p:nvPicPr>
          <p:cNvPr id="5" name="Imagen 4" descr="Una caricatura de una persona&#10;&#10;Descripción generada automáticamente con confianza media">
            <a:extLst>
              <a:ext uri="{FF2B5EF4-FFF2-40B4-BE49-F238E27FC236}">
                <a16:creationId xmlns:a16="http://schemas.microsoft.com/office/drawing/2014/main" id="{142DA3D6-2E3D-D7FA-07D7-D82F19D13A3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65929" y="1332882"/>
            <a:ext cx="7382271" cy="7674880"/>
          </a:xfrm>
          <a:prstGeom prst="rect">
            <a:avLst/>
          </a:prstGeom>
        </p:spPr>
      </p:pic>
    </p:spTree>
    <p:extLst>
      <p:ext uri="{BB962C8B-B14F-4D97-AF65-F5344CB8AC3E}">
        <p14:creationId xmlns:p14="http://schemas.microsoft.com/office/powerpoint/2010/main" val="9530042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7348200" cy="97520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3C5B652-978E-67CE-346C-8EE863132DB2}"/>
              </a:ext>
            </a:extLst>
          </p:cNvPr>
          <p:cNvSpPr>
            <a:spLocks noGrp="1"/>
          </p:cNvSpPr>
          <p:nvPr>
            <p:ph type="title"/>
          </p:nvPr>
        </p:nvSpPr>
        <p:spPr>
          <a:xfrm>
            <a:off x="1373397" y="1210849"/>
            <a:ext cx="7300694" cy="2078635"/>
          </a:xfrm>
        </p:spPr>
        <p:txBody>
          <a:bodyPr>
            <a:normAutofit/>
          </a:bodyPr>
          <a:lstStyle/>
          <a:p>
            <a:r>
              <a:rPr lang="es-EC" sz="5700" b="1">
                <a:latin typeface="Roboto" panose="02000000000000000000" pitchFamily="2" charset="0"/>
                <a:ea typeface="Roboto" panose="02000000000000000000" pitchFamily="2" charset="0"/>
              </a:rPr>
              <a:t>Problemas comunes con los datos</a:t>
            </a:r>
          </a:p>
        </p:txBody>
      </p:sp>
      <p:sp>
        <p:nvSpPr>
          <p:cNvPr id="3" name="Marcador de contenido 2">
            <a:extLst>
              <a:ext uri="{FF2B5EF4-FFF2-40B4-BE49-F238E27FC236}">
                <a16:creationId xmlns:a16="http://schemas.microsoft.com/office/drawing/2014/main" id="{E6979663-E75A-A34F-5FD7-1FB55ADD58DC}"/>
              </a:ext>
            </a:extLst>
          </p:cNvPr>
          <p:cNvSpPr>
            <a:spLocks noGrp="1"/>
          </p:cNvSpPr>
          <p:nvPr>
            <p:ph idx="1"/>
          </p:nvPr>
        </p:nvSpPr>
        <p:spPr>
          <a:xfrm>
            <a:off x="1373399" y="3512669"/>
            <a:ext cx="5760456" cy="5028495"/>
          </a:xfrm>
        </p:spPr>
        <p:txBody>
          <a:bodyPr>
            <a:normAutofit/>
          </a:bodyPr>
          <a:lstStyle/>
          <a:p>
            <a:r>
              <a:rPr lang="es-ES" sz="6600" dirty="0">
                <a:latin typeface="Abadi Extra Light" panose="020B0204020104020204" pitchFamily="34" charset="0"/>
                <a:ea typeface="Roboto" panose="02000000000000000000" pitchFamily="2" charset="0"/>
              </a:rPr>
              <a:t>T</a:t>
            </a:r>
            <a:r>
              <a:rPr lang="es-ES" sz="6600" b="0" i="0" u="none" strike="noStrike" dirty="0">
                <a:effectLst/>
                <a:latin typeface="Abadi Extra Light" panose="020B0204020104020204" pitchFamily="34" charset="0"/>
                <a:ea typeface="Roboto" panose="02000000000000000000" pitchFamily="2" charset="0"/>
              </a:rPr>
              <a:t>ipos de datos</a:t>
            </a:r>
          </a:p>
          <a:p>
            <a:r>
              <a:rPr lang="es-ES" sz="6600" b="0" i="0" u="none" strike="noStrike" dirty="0">
                <a:effectLst/>
                <a:latin typeface="Abadi Extra Light" panose="020B0204020104020204" pitchFamily="34" charset="0"/>
                <a:ea typeface="Roboto" panose="02000000000000000000" pitchFamily="2" charset="0"/>
              </a:rPr>
              <a:t>Restricciones de rango</a:t>
            </a:r>
          </a:p>
          <a:p>
            <a:r>
              <a:rPr lang="es-ES" sz="6600" dirty="0">
                <a:latin typeface="Abadi Extra Light" panose="020B0204020104020204" pitchFamily="34" charset="0"/>
                <a:ea typeface="Roboto" panose="02000000000000000000" pitchFamily="2" charset="0"/>
              </a:rPr>
              <a:t>D</a:t>
            </a:r>
            <a:r>
              <a:rPr lang="es-ES" sz="6600" b="0" i="0" u="none" strike="noStrike" dirty="0">
                <a:effectLst/>
                <a:latin typeface="Abadi Extra Light" panose="020B0204020104020204" pitchFamily="34" charset="0"/>
                <a:ea typeface="Roboto" panose="02000000000000000000" pitchFamily="2" charset="0"/>
              </a:rPr>
              <a:t>atos duplicados.</a:t>
            </a:r>
            <a:endParaRPr lang="es-ES" sz="6600" b="1" dirty="0">
              <a:effectLst/>
              <a:latin typeface="Abadi Extra Light" panose="020B0204020104020204" pitchFamily="34" charset="0"/>
              <a:ea typeface="Roboto" panose="02000000000000000000" pitchFamily="2" charset="0"/>
            </a:endParaRPr>
          </a:p>
          <a:p>
            <a:endParaRPr lang="es-EC" sz="3400" dirty="0">
              <a:latin typeface="Roboto" panose="02000000000000000000" pitchFamily="2" charset="0"/>
              <a:ea typeface="Roboto" panose="02000000000000000000" pitchFamily="2" charset="0"/>
            </a:endParaRPr>
          </a:p>
        </p:txBody>
      </p:sp>
      <p:sp>
        <p:nvSpPr>
          <p:cNvPr id="12" name="Freeform: Shape 11">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40797" y="1210850"/>
            <a:ext cx="8800463" cy="7330316"/>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Gráfico 4" descr="Cerrar con relleno sólido">
            <a:extLst>
              <a:ext uri="{FF2B5EF4-FFF2-40B4-BE49-F238E27FC236}">
                <a16:creationId xmlns:a16="http://schemas.microsoft.com/office/drawing/2014/main" id="{6AF2FA8A-4508-28B7-1636-8FABC8131E4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723635" y="2993958"/>
            <a:ext cx="4575018" cy="4575018"/>
          </a:xfrm>
          <a:prstGeom prst="rect">
            <a:avLst/>
          </a:prstGeom>
        </p:spPr>
      </p:pic>
    </p:spTree>
    <p:extLst>
      <p:ext uri="{BB962C8B-B14F-4D97-AF65-F5344CB8AC3E}">
        <p14:creationId xmlns:p14="http://schemas.microsoft.com/office/powerpoint/2010/main" val="12434821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4;p13">
            <a:extLst>
              <a:ext uri="{FF2B5EF4-FFF2-40B4-BE49-F238E27FC236}">
                <a16:creationId xmlns:a16="http://schemas.microsoft.com/office/drawing/2014/main" id="{A418F3D2-1220-48F5-9DDF-0065B079B9B9}"/>
              </a:ext>
            </a:extLst>
          </p:cNvPr>
          <p:cNvSpPr txBox="1">
            <a:spLocks/>
          </p:cNvSpPr>
          <p:nvPr/>
        </p:nvSpPr>
        <p:spPr>
          <a:xfrm>
            <a:off x="208811" y="3010382"/>
            <a:ext cx="10489474" cy="4319879"/>
          </a:xfrm>
          <a:prstGeom prst="rect">
            <a:avLst/>
          </a:prstGeom>
          <a:no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lgn="ctr">
              <a:spcBef>
                <a:spcPts val="0"/>
              </a:spcBef>
              <a:buClr>
                <a:schemeClr val="dk1"/>
              </a:buClr>
              <a:buSzPts val="6000"/>
            </a:pPr>
            <a:r>
              <a:rPr lang="es-ES" sz="12500" b="1" dirty="0">
                <a:latin typeface="Roboto" panose="02000000000000000000" pitchFamily="2" charset="0"/>
                <a:ea typeface="Roboto" panose="02000000000000000000" pitchFamily="2" charset="0"/>
              </a:rPr>
              <a:t>Problemas</a:t>
            </a:r>
          </a:p>
          <a:p>
            <a:pPr algn="ctr">
              <a:spcBef>
                <a:spcPts val="0"/>
              </a:spcBef>
              <a:buClr>
                <a:schemeClr val="dk1"/>
              </a:buClr>
              <a:buSzPts val="6000"/>
            </a:pPr>
            <a:r>
              <a:rPr lang="es-ES" sz="11500" dirty="0">
                <a:latin typeface="Abadi Extra Light" panose="020B0604020202020204" pitchFamily="34" charset="0"/>
                <a:ea typeface="Tahoma" panose="020B0604030504040204" pitchFamily="34" charset="0"/>
                <a:cs typeface="Tahoma" panose="020B0604030504040204" pitchFamily="34" charset="0"/>
              </a:rPr>
              <a:t>Tipo de Datos</a:t>
            </a:r>
            <a:endParaRPr lang="es-ES" sz="12500" dirty="0">
              <a:latin typeface="Abadi Extra Light" panose="020B0604020202020204" pitchFamily="34" charset="0"/>
              <a:ea typeface="Tahoma" panose="020B0604030504040204" pitchFamily="34" charset="0"/>
              <a:cs typeface="Tahoma" panose="020B0604030504040204" pitchFamily="34" charset="0"/>
            </a:endParaRPr>
          </a:p>
        </p:txBody>
      </p:sp>
      <p:pic>
        <p:nvPicPr>
          <p:cNvPr id="5" name="Imagen 4" descr="Una caricatura de una persona&#10;&#10;Descripción generada automáticamente con confianza media">
            <a:extLst>
              <a:ext uri="{FF2B5EF4-FFF2-40B4-BE49-F238E27FC236}">
                <a16:creationId xmlns:a16="http://schemas.microsoft.com/office/drawing/2014/main" id="{142DA3D6-2E3D-D7FA-07D7-D82F19D13A3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65929" y="1332882"/>
            <a:ext cx="7382271" cy="7674880"/>
          </a:xfrm>
          <a:prstGeom prst="rect">
            <a:avLst/>
          </a:prstGeom>
        </p:spPr>
      </p:pic>
    </p:spTree>
    <p:extLst>
      <p:ext uri="{BB962C8B-B14F-4D97-AF65-F5344CB8AC3E}">
        <p14:creationId xmlns:p14="http://schemas.microsoft.com/office/powerpoint/2010/main" val="1833925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3E63AA-BB78-9DEC-EA31-5C6E882312DC}"/>
              </a:ext>
            </a:extLst>
          </p:cNvPr>
          <p:cNvSpPr>
            <a:spLocks noGrp="1"/>
          </p:cNvSpPr>
          <p:nvPr>
            <p:ph type="title"/>
          </p:nvPr>
        </p:nvSpPr>
        <p:spPr/>
        <p:txBody>
          <a:bodyPr/>
          <a:lstStyle/>
          <a:p>
            <a:r>
              <a:rPr lang="es-EC" b="1" dirty="0">
                <a:latin typeface="Roboto" panose="02000000000000000000" pitchFamily="2" charset="0"/>
                <a:ea typeface="Roboto" panose="02000000000000000000" pitchFamily="2" charset="0"/>
              </a:rPr>
              <a:t>Tipos de Datos </a:t>
            </a:r>
          </a:p>
        </p:txBody>
      </p:sp>
      <p:sp>
        <p:nvSpPr>
          <p:cNvPr id="3" name="Marcador de contenido 2">
            <a:extLst>
              <a:ext uri="{FF2B5EF4-FFF2-40B4-BE49-F238E27FC236}">
                <a16:creationId xmlns:a16="http://schemas.microsoft.com/office/drawing/2014/main" id="{A766759A-7F81-AD9C-7197-AE24A312D4A2}"/>
              </a:ext>
            </a:extLst>
          </p:cNvPr>
          <p:cNvSpPr>
            <a:spLocks noGrp="1"/>
          </p:cNvSpPr>
          <p:nvPr>
            <p:ph idx="1"/>
          </p:nvPr>
        </p:nvSpPr>
        <p:spPr>
          <a:xfrm>
            <a:off x="1192689" y="2596022"/>
            <a:ext cx="14962823" cy="6932291"/>
          </a:xfrm>
        </p:spPr>
        <p:txBody>
          <a:bodyPr>
            <a:normAutofit/>
          </a:bodyPr>
          <a:lstStyle/>
          <a:p>
            <a:pPr algn="just" rtl="0">
              <a:spcBef>
                <a:spcPts val="0"/>
              </a:spcBef>
              <a:spcAft>
                <a:spcPts val="0"/>
              </a:spcAft>
            </a:pPr>
            <a:r>
              <a:rPr lang="es-ES" sz="4800" b="0" i="0" u="none" strike="noStrike" dirty="0">
                <a:solidFill>
                  <a:srgbClr val="000000"/>
                </a:solidFill>
                <a:effectLst/>
                <a:latin typeface="Abadi Extra Light" panose="020B0204020104020204" pitchFamily="34" charset="0"/>
              </a:rPr>
              <a:t>Al trabajar con datos, hay </a:t>
            </a:r>
            <a:r>
              <a:rPr lang="es-ES" sz="5400" b="1" i="0" u="none" strike="noStrike" dirty="0">
                <a:solidFill>
                  <a:srgbClr val="00B050"/>
                </a:solidFill>
                <a:effectLst/>
                <a:latin typeface="Roboto" panose="02000000000000000000" pitchFamily="2" charset="0"/>
                <a:ea typeface="Roboto" panose="02000000000000000000" pitchFamily="2" charset="0"/>
              </a:rPr>
              <a:t>varios tipos </a:t>
            </a:r>
            <a:r>
              <a:rPr lang="es-ES" sz="4800" b="0" i="0" u="none" strike="noStrike" dirty="0">
                <a:solidFill>
                  <a:srgbClr val="000000"/>
                </a:solidFill>
                <a:effectLst/>
                <a:latin typeface="Abadi Extra Light" panose="020B0204020104020204" pitchFamily="34" charset="0"/>
              </a:rPr>
              <a:t>que podemos encontrar en el camino. Podemos estar trabajando con datos de </a:t>
            </a:r>
            <a:r>
              <a:rPr lang="es-ES" sz="5400" b="1" i="0" u="none" strike="noStrike" dirty="0">
                <a:solidFill>
                  <a:srgbClr val="00B050"/>
                </a:solidFill>
                <a:effectLst/>
                <a:latin typeface="Abadi Extra Light" panose="020B0204020104020204" pitchFamily="34" charset="0"/>
              </a:rPr>
              <a:t>texto, enteros, decimales, fechas, códigos postales</a:t>
            </a:r>
            <a:r>
              <a:rPr lang="es-ES" sz="4800" b="0" i="0" u="none" strike="noStrike" dirty="0">
                <a:solidFill>
                  <a:srgbClr val="000000"/>
                </a:solidFill>
                <a:effectLst/>
                <a:latin typeface="Abadi Extra Light" panose="020B0204020104020204" pitchFamily="34" charset="0"/>
              </a:rPr>
              <a:t>, y otros. </a:t>
            </a:r>
            <a:endParaRPr lang="es-ES" sz="8000" dirty="0">
              <a:latin typeface="Abadi Extra Light" panose="020B0204020104020204" pitchFamily="34" charset="0"/>
            </a:endParaRPr>
          </a:p>
          <a:p>
            <a:pPr algn="just" rtl="0">
              <a:spcBef>
                <a:spcPts val="0"/>
              </a:spcBef>
              <a:spcAft>
                <a:spcPts val="0"/>
              </a:spcAft>
            </a:pPr>
            <a:r>
              <a:rPr lang="es-ES" sz="4800" b="0" i="0" u="none" strike="noStrike" dirty="0">
                <a:solidFill>
                  <a:srgbClr val="000000"/>
                </a:solidFill>
                <a:effectLst/>
                <a:latin typeface="Abadi Extra Light" panose="020B0204020104020204" pitchFamily="34" charset="0"/>
              </a:rPr>
              <a:t>Por suerte, Python   tiene objetos específicos para varios tipos de datos, esto hace que sea mucho más fácil de manipular</a:t>
            </a:r>
            <a:endParaRPr lang="es-ES" sz="8000" dirty="0">
              <a:latin typeface="Abadi Extra Light" panose="020B0204020104020204" pitchFamily="34" charset="0"/>
            </a:endParaRPr>
          </a:p>
        </p:txBody>
      </p:sp>
      <p:pic>
        <p:nvPicPr>
          <p:cNvPr id="5" name="Gráfico 4" descr="Corazón con relleno sólido">
            <a:extLst>
              <a:ext uri="{FF2B5EF4-FFF2-40B4-BE49-F238E27FC236}">
                <a16:creationId xmlns:a16="http://schemas.microsoft.com/office/drawing/2014/main" id="{8934410B-5778-DB6A-554F-31043D62209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123056" y="5333207"/>
            <a:ext cx="914400" cy="914400"/>
          </a:xfrm>
          <a:prstGeom prst="rect">
            <a:avLst/>
          </a:prstGeom>
        </p:spPr>
      </p:pic>
    </p:spTree>
    <p:extLst>
      <p:ext uri="{BB962C8B-B14F-4D97-AF65-F5344CB8AC3E}">
        <p14:creationId xmlns:p14="http://schemas.microsoft.com/office/powerpoint/2010/main" val="30374525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3E63AA-BB78-9DEC-EA31-5C6E882312DC}"/>
              </a:ext>
            </a:extLst>
          </p:cNvPr>
          <p:cNvSpPr>
            <a:spLocks noGrp="1"/>
          </p:cNvSpPr>
          <p:nvPr>
            <p:ph type="title"/>
          </p:nvPr>
        </p:nvSpPr>
        <p:spPr/>
        <p:txBody>
          <a:bodyPr/>
          <a:lstStyle/>
          <a:p>
            <a:r>
              <a:rPr lang="es-EC" b="1" dirty="0">
                <a:latin typeface="Roboto" panose="02000000000000000000" pitchFamily="2" charset="0"/>
                <a:ea typeface="Roboto" panose="02000000000000000000" pitchFamily="2" charset="0"/>
              </a:rPr>
              <a:t>Tipos de Datos </a:t>
            </a:r>
          </a:p>
        </p:txBody>
      </p:sp>
      <p:sp>
        <p:nvSpPr>
          <p:cNvPr id="3" name="Marcador de contenido 2">
            <a:extLst>
              <a:ext uri="{FF2B5EF4-FFF2-40B4-BE49-F238E27FC236}">
                <a16:creationId xmlns:a16="http://schemas.microsoft.com/office/drawing/2014/main" id="{A766759A-7F81-AD9C-7197-AE24A312D4A2}"/>
              </a:ext>
            </a:extLst>
          </p:cNvPr>
          <p:cNvSpPr>
            <a:spLocks noGrp="1"/>
          </p:cNvSpPr>
          <p:nvPr>
            <p:ph idx="1"/>
          </p:nvPr>
        </p:nvSpPr>
        <p:spPr>
          <a:xfrm>
            <a:off x="1192689" y="2596022"/>
            <a:ext cx="14962823" cy="6932291"/>
          </a:xfrm>
        </p:spPr>
        <p:txBody>
          <a:bodyPr>
            <a:normAutofit/>
          </a:bodyPr>
          <a:lstStyle/>
          <a:p>
            <a:pPr algn="just" rtl="0">
              <a:spcBef>
                <a:spcPts val="0"/>
              </a:spcBef>
              <a:spcAft>
                <a:spcPts val="0"/>
              </a:spcAft>
            </a:pPr>
            <a:r>
              <a:rPr lang="es-ES" sz="6600" b="0" i="0" u="none" strike="noStrike" dirty="0">
                <a:solidFill>
                  <a:srgbClr val="000000"/>
                </a:solidFill>
                <a:effectLst/>
                <a:latin typeface="Abadi Extra Light" panose="020B0204020104020204" pitchFamily="34" charset="0"/>
              </a:rPr>
              <a:t>Por lo tanto, antes de prepararnos para analizar y extraer información de nuestros datos, </a:t>
            </a:r>
            <a:r>
              <a:rPr lang="es-ES" sz="7200" b="1" i="0" u="none" strike="noStrike" dirty="0">
                <a:solidFill>
                  <a:schemeClr val="accent1">
                    <a:lumMod val="75000"/>
                  </a:schemeClr>
                </a:solidFill>
                <a:effectLst/>
                <a:latin typeface="Abadi Extra Light" panose="020B0204020104020204" pitchFamily="34" charset="0"/>
              </a:rPr>
              <a:t>tenemos que asegurarnos de que nuestras variables tienen los tipos de datos correctos</a:t>
            </a:r>
            <a:r>
              <a:rPr lang="es-ES" sz="6600" b="0" i="0" u="none" strike="noStrike" dirty="0">
                <a:solidFill>
                  <a:srgbClr val="000000"/>
                </a:solidFill>
                <a:effectLst/>
                <a:latin typeface="Abadi Extra Light" panose="020B0204020104020204" pitchFamily="34" charset="0"/>
              </a:rPr>
              <a:t>, de lo contrario corremos el riesgo de comprometer nuestro análisis.</a:t>
            </a:r>
            <a:endParaRPr lang="es-ES" sz="6600" dirty="0">
              <a:solidFill>
                <a:srgbClr val="000000"/>
              </a:solidFill>
              <a:latin typeface="Abadi Extra Light" panose="020B0204020104020204" pitchFamily="34" charset="0"/>
            </a:endParaRPr>
          </a:p>
        </p:txBody>
      </p:sp>
    </p:spTree>
    <p:extLst>
      <p:ext uri="{BB962C8B-B14F-4D97-AF65-F5344CB8AC3E}">
        <p14:creationId xmlns:p14="http://schemas.microsoft.com/office/powerpoint/2010/main" val="1988834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3E63AA-BB78-9DEC-EA31-5C6E882312DC}"/>
              </a:ext>
            </a:extLst>
          </p:cNvPr>
          <p:cNvSpPr>
            <a:spLocks noGrp="1"/>
          </p:cNvSpPr>
          <p:nvPr>
            <p:ph type="title"/>
          </p:nvPr>
        </p:nvSpPr>
        <p:spPr/>
        <p:txBody>
          <a:bodyPr/>
          <a:lstStyle/>
          <a:p>
            <a:pPr rtl="0">
              <a:spcBef>
                <a:spcPts val="1200"/>
              </a:spcBef>
              <a:spcAft>
                <a:spcPts val="0"/>
              </a:spcAft>
            </a:pPr>
            <a:r>
              <a:rPr lang="es-ES" sz="6600" b="1" i="0" u="none" strike="noStrike" dirty="0">
                <a:solidFill>
                  <a:srgbClr val="05192D"/>
                </a:solidFill>
                <a:effectLst/>
                <a:latin typeface="Arial" panose="020B0604020202020204" pitchFamily="34" charset="0"/>
              </a:rPr>
              <a:t>Tipos de datos comunes</a:t>
            </a:r>
            <a:endParaRPr lang="es-ES" sz="9600" b="0" dirty="0">
              <a:effectLst/>
            </a:endParaRPr>
          </a:p>
        </p:txBody>
      </p:sp>
      <p:sp>
        <p:nvSpPr>
          <p:cNvPr id="3" name="Marcador de contenido 2">
            <a:extLst>
              <a:ext uri="{FF2B5EF4-FFF2-40B4-BE49-F238E27FC236}">
                <a16:creationId xmlns:a16="http://schemas.microsoft.com/office/drawing/2014/main" id="{A766759A-7F81-AD9C-7197-AE24A312D4A2}"/>
              </a:ext>
            </a:extLst>
          </p:cNvPr>
          <p:cNvSpPr>
            <a:spLocks noGrp="1"/>
          </p:cNvSpPr>
          <p:nvPr>
            <p:ph idx="1"/>
          </p:nvPr>
        </p:nvSpPr>
        <p:spPr>
          <a:xfrm>
            <a:off x="1192690" y="2300517"/>
            <a:ext cx="9687346" cy="6932291"/>
          </a:xfrm>
        </p:spPr>
        <p:txBody>
          <a:bodyPr>
            <a:normAutofit fontScale="92500"/>
          </a:bodyPr>
          <a:lstStyle/>
          <a:p>
            <a:pPr rtl="0">
              <a:spcBef>
                <a:spcPts val="0"/>
              </a:spcBef>
              <a:spcAft>
                <a:spcPts val="0"/>
              </a:spcAft>
            </a:pPr>
            <a:r>
              <a:rPr lang="es-ES" sz="4800" b="0" i="0" u="none" strike="noStrike" dirty="0">
                <a:solidFill>
                  <a:srgbClr val="05192D"/>
                </a:solidFill>
                <a:effectLst/>
                <a:latin typeface="+mj-lt"/>
              </a:rPr>
              <a:t>La manipulación y el análisis de los datos con tipos de datos incorrectos podría llevar a un análisis comprometido a medida que se avanza en el flujo de trabajo de la ciencia de datos.</a:t>
            </a:r>
          </a:p>
          <a:p>
            <a:pPr marL="0" indent="0" rtl="0">
              <a:spcBef>
                <a:spcPts val="0"/>
              </a:spcBef>
              <a:spcAft>
                <a:spcPts val="0"/>
              </a:spcAft>
              <a:buNone/>
            </a:pPr>
            <a:endParaRPr lang="es-ES" sz="8000" b="0" dirty="0">
              <a:effectLst/>
              <a:latin typeface="+mj-lt"/>
            </a:endParaRPr>
          </a:p>
          <a:p>
            <a:pPr rtl="0">
              <a:spcBef>
                <a:spcPts val="0"/>
              </a:spcBef>
              <a:spcAft>
                <a:spcPts val="0"/>
              </a:spcAft>
            </a:pPr>
            <a:r>
              <a:rPr lang="es-ES" sz="4800" b="0" i="0" u="none" strike="noStrike" dirty="0">
                <a:solidFill>
                  <a:srgbClr val="05192D"/>
                </a:solidFill>
                <a:effectLst/>
                <a:latin typeface="+mj-lt"/>
              </a:rPr>
              <a:t>Cuando trabajamos con datos nuevos, siempre debemos comprobar los tipos de datos de sus columnas utilizando el atributo .</a:t>
            </a:r>
            <a:r>
              <a:rPr lang="es-ES" sz="4800" b="0" i="0" u="none" strike="noStrike" dirty="0" err="1">
                <a:solidFill>
                  <a:srgbClr val="05192D"/>
                </a:solidFill>
                <a:effectLst/>
                <a:latin typeface="+mj-lt"/>
              </a:rPr>
              <a:t>dtypes</a:t>
            </a:r>
            <a:r>
              <a:rPr lang="es-ES" sz="4800" b="0" i="0" u="none" strike="noStrike" dirty="0">
                <a:solidFill>
                  <a:srgbClr val="05192D"/>
                </a:solidFill>
                <a:effectLst/>
                <a:latin typeface="+mj-lt"/>
              </a:rPr>
              <a:t> o el método .</a:t>
            </a:r>
            <a:r>
              <a:rPr lang="es-ES" sz="4800" b="0" i="0" u="none" strike="noStrike" dirty="0" err="1">
                <a:solidFill>
                  <a:srgbClr val="05192D"/>
                </a:solidFill>
                <a:effectLst/>
                <a:latin typeface="+mj-lt"/>
              </a:rPr>
              <a:t>info</a:t>
            </a:r>
            <a:r>
              <a:rPr lang="es-ES" sz="4800" b="0" i="0" u="none" strike="noStrike" dirty="0">
                <a:solidFill>
                  <a:srgbClr val="05192D"/>
                </a:solidFill>
                <a:effectLst/>
                <a:latin typeface="+mj-lt"/>
              </a:rPr>
              <a:t>()</a:t>
            </a:r>
          </a:p>
        </p:txBody>
      </p:sp>
      <p:sp>
        <p:nvSpPr>
          <p:cNvPr id="4" name="CuadroTexto 3">
            <a:extLst>
              <a:ext uri="{FF2B5EF4-FFF2-40B4-BE49-F238E27FC236}">
                <a16:creationId xmlns:a16="http://schemas.microsoft.com/office/drawing/2014/main" id="{6A2A876A-8070-860A-4984-4244AF8194BE}"/>
              </a:ext>
            </a:extLst>
          </p:cNvPr>
          <p:cNvSpPr txBox="1"/>
          <p:nvPr/>
        </p:nvSpPr>
        <p:spPr>
          <a:xfrm>
            <a:off x="12775096" y="1669774"/>
            <a:ext cx="1861407" cy="3770263"/>
          </a:xfrm>
          <a:prstGeom prst="rect">
            <a:avLst/>
          </a:prstGeom>
          <a:noFill/>
        </p:spPr>
        <p:txBody>
          <a:bodyPr wrap="none" rtlCol="0">
            <a:spAutoFit/>
          </a:bodyPr>
          <a:lstStyle/>
          <a:p>
            <a:r>
              <a:rPr lang="es-ES" sz="23900" dirty="0">
                <a:solidFill>
                  <a:srgbClr val="FF0000"/>
                </a:solidFill>
                <a:latin typeface="Raleway Black" pitchFamily="2" charset="0"/>
              </a:rPr>
              <a:t>1</a:t>
            </a:r>
            <a:endParaRPr lang="es-EC" sz="1800" dirty="0">
              <a:solidFill>
                <a:srgbClr val="FF0000"/>
              </a:solidFill>
              <a:latin typeface="Raleway Black" pitchFamily="2" charset="0"/>
            </a:endParaRPr>
          </a:p>
        </p:txBody>
      </p:sp>
      <p:sp>
        <p:nvSpPr>
          <p:cNvPr id="5" name="CuadroTexto 4">
            <a:extLst>
              <a:ext uri="{FF2B5EF4-FFF2-40B4-BE49-F238E27FC236}">
                <a16:creationId xmlns:a16="http://schemas.microsoft.com/office/drawing/2014/main" id="{B9A45DF5-81A0-E07F-F3AC-0B5C8BF79012}"/>
              </a:ext>
            </a:extLst>
          </p:cNvPr>
          <p:cNvSpPr txBox="1"/>
          <p:nvPr/>
        </p:nvSpPr>
        <p:spPr>
          <a:xfrm>
            <a:off x="12775096" y="5320748"/>
            <a:ext cx="2020105" cy="3770263"/>
          </a:xfrm>
          <a:prstGeom prst="rect">
            <a:avLst/>
          </a:prstGeom>
          <a:noFill/>
        </p:spPr>
        <p:txBody>
          <a:bodyPr wrap="none" rtlCol="0">
            <a:spAutoFit/>
          </a:bodyPr>
          <a:lstStyle/>
          <a:p>
            <a:r>
              <a:rPr lang="es-ES" sz="23900" dirty="0">
                <a:solidFill>
                  <a:srgbClr val="FF0000"/>
                </a:solidFill>
                <a:latin typeface="Raleway Black" pitchFamily="2" charset="0"/>
              </a:rPr>
              <a:t>2</a:t>
            </a:r>
            <a:endParaRPr lang="es-EC" sz="1800" dirty="0">
              <a:solidFill>
                <a:srgbClr val="FF0000"/>
              </a:solidFill>
              <a:latin typeface="Raleway Black" pitchFamily="2" charset="0"/>
            </a:endParaRPr>
          </a:p>
        </p:txBody>
      </p:sp>
    </p:spTree>
    <p:extLst>
      <p:ext uri="{BB962C8B-B14F-4D97-AF65-F5344CB8AC3E}">
        <p14:creationId xmlns:p14="http://schemas.microsoft.com/office/powerpoint/2010/main" val="34459397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3E63AA-BB78-9DEC-EA31-5C6E882312DC}"/>
              </a:ext>
            </a:extLst>
          </p:cNvPr>
          <p:cNvSpPr>
            <a:spLocks noGrp="1"/>
          </p:cNvSpPr>
          <p:nvPr>
            <p:ph type="title"/>
          </p:nvPr>
        </p:nvSpPr>
        <p:spPr/>
        <p:txBody>
          <a:bodyPr/>
          <a:lstStyle/>
          <a:p>
            <a:pPr rtl="0">
              <a:spcBef>
                <a:spcPts val="1200"/>
              </a:spcBef>
              <a:spcAft>
                <a:spcPts val="0"/>
              </a:spcAft>
            </a:pPr>
            <a:r>
              <a:rPr lang="es-ES" sz="6600" b="1" i="0" u="none" strike="noStrike" dirty="0">
                <a:solidFill>
                  <a:srgbClr val="05192D"/>
                </a:solidFill>
                <a:effectLst/>
                <a:latin typeface="Arial" panose="020B0604020202020204" pitchFamily="34" charset="0"/>
              </a:rPr>
              <a:t>Tipos de datos comunes</a:t>
            </a:r>
            <a:endParaRPr lang="es-ES" sz="9600" b="0" dirty="0">
              <a:effectLst/>
            </a:endParaRPr>
          </a:p>
        </p:txBody>
      </p:sp>
      <p:sp>
        <p:nvSpPr>
          <p:cNvPr id="3" name="Marcador de contenido 2">
            <a:extLst>
              <a:ext uri="{FF2B5EF4-FFF2-40B4-BE49-F238E27FC236}">
                <a16:creationId xmlns:a16="http://schemas.microsoft.com/office/drawing/2014/main" id="{A766759A-7F81-AD9C-7197-AE24A312D4A2}"/>
              </a:ext>
            </a:extLst>
          </p:cNvPr>
          <p:cNvSpPr>
            <a:spLocks noGrp="1"/>
          </p:cNvSpPr>
          <p:nvPr>
            <p:ph idx="1"/>
          </p:nvPr>
        </p:nvSpPr>
        <p:spPr>
          <a:xfrm>
            <a:off x="1192688" y="2300517"/>
            <a:ext cx="8759695" cy="6932291"/>
          </a:xfrm>
        </p:spPr>
        <p:txBody>
          <a:bodyPr>
            <a:normAutofit fontScale="92500" lnSpcReduction="20000"/>
          </a:bodyPr>
          <a:lstStyle/>
          <a:p>
            <a:pPr algn="just" rtl="0">
              <a:spcBef>
                <a:spcPts val="0"/>
              </a:spcBef>
              <a:spcAft>
                <a:spcPts val="0"/>
              </a:spcAft>
            </a:pPr>
            <a:r>
              <a:rPr lang="es-ES" sz="5400" b="0" i="0" u="none" strike="noStrike" dirty="0">
                <a:solidFill>
                  <a:srgbClr val="05192D"/>
                </a:solidFill>
                <a:effectLst/>
                <a:latin typeface="+mj-lt"/>
              </a:rPr>
              <a:t>A menudo, nos encontraremos con columnas que deben ser convertidas a otro tipo de dato antes de comenzar cualquier análisis.</a:t>
            </a:r>
          </a:p>
          <a:p>
            <a:pPr algn="just" rtl="0">
              <a:spcBef>
                <a:spcPts val="0"/>
              </a:spcBef>
              <a:spcAft>
                <a:spcPts val="0"/>
              </a:spcAft>
            </a:pPr>
            <a:endParaRPr lang="es-ES" sz="8800" b="0" dirty="0">
              <a:effectLst/>
              <a:latin typeface="+mj-lt"/>
            </a:endParaRPr>
          </a:p>
          <a:p>
            <a:pPr algn="just" rtl="0">
              <a:spcBef>
                <a:spcPts val="0"/>
              </a:spcBef>
              <a:spcAft>
                <a:spcPts val="1200"/>
              </a:spcAft>
            </a:pPr>
            <a:r>
              <a:rPr lang="es-ES" sz="5400" b="0" i="0" u="none" strike="noStrike" dirty="0">
                <a:solidFill>
                  <a:srgbClr val="05192D"/>
                </a:solidFill>
                <a:effectLst/>
                <a:latin typeface="+mj-lt"/>
              </a:rPr>
              <a:t>En el siguiente ejercicio, primero identificaremos los diferentes tipos de datos y los asignaremos correctamente a sus respectivos tipos.</a:t>
            </a:r>
            <a:endParaRPr lang="es-ES" sz="21700" dirty="0">
              <a:solidFill>
                <a:srgbClr val="000000"/>
              </a:solidFill>
              <a:latin typeface="+mj-lt"/>
            </a:endParaRPr>
          </a:p>
        </p:txBody>
      </p:sp>
      <p:sp>
        <p:nvSpPr>
          <p:cNvPr id="4" name="CuadroTexto 3">
            <a:extLst>
              <a:ext uri="{FF2B5EF4-FFF2-40B4-BE49-F238E27FC236}">
                <a16:creationId xmlns:a16="http://schemas.microsoft.com/office/drawing/2014/main" id="{FB996A48-575E-7E08-CB4B-A4510CA59F76}"/>
              </a:ext>
            </a:extLst>
          </p:cNvPr>
          <p:cNvSpPr txBox="1"/>
          <p:nvPr/>
        </p:nvSpPr>
        <p:spPr>
          <a:xfrm>
            <a:off x="12775094" y="1105743"/>
            <a:ext cx="1965603" cy="3770263"/>
          </a:xfrm>
          <a:prstGeom prst="rect">
            <a:avLst/>
          </a:prstGeom>
          <a:noFill/>
        </p:spPr>
        <p:txBody>
          <a:bodyPr wrap="none" rtlCol="0">
            <a:spAutoFit/>
          </a:bodyPr>
          <a:lstStyle/>
          <a:p>
            <a:r>
              <a:rPr lang="es-ES" sz="23900" dirty="0">
                <a:solidFill>
                  <a:srgbClr val="FF0000"/>
                </a:solidFill>
                <a:latin typeface="Raleway Black" pitchFamily="2" charset="0"/>
              </a:rPr>
              <a:t>3</a:t>
            </a:r>
            <a:endParaRPr lang="es-EC" sz="1800" dirty="0">
              <a:solidFill>
                <a:srgbClr val="FF0000"/>
              </a:solidFill>
              <a:latin typeface="Raleway Black" pitchFamily="2" charset="0"/>
            </a:endParaRPr>
          </a:p>
        </p:txBody>
      </p:sp>
      <p:sp>
        <p:nvSpPr>
          <p:cNvPr id="5" name="CuadroTexto 4">
            <a:extLst>
              <a:ext uri="{FF2B5EF4-FFF2-40B4-BE49-F238E27FC236}">
                <a16:creationId xmlns:a16="http://schemas.microsoft.com/office/drawing/2014/main" id="{43232CB8-D809-D523-CC2A-EB104C6887A5}"/>
              </a:ext>
            </a:extLst>
          </p:cNvPr>
          <p:cNvSpPr txBox="1"/>
          <p:nvPr/>
        </p:nvSpPr>
        <p:spPr>
          <a:xfrm>
            <a:off x="12775095" y="4809765"/>
            <a:ext cx="1965603" cy="3770263"/>
          </a:xfrm>
          <a:prstGeom prst="rect">
            <a:avLst/>
          </a:prstGeom>
          <a:noFill/>
        </p:spPr>
        <p:txBody>
          <a:bodyPr wrap="none" rtlCol="0">
            <a:spAutoFit/>
          </a:bodyPr>
          <a:lstStyle/>
          <a:p>
            <a:r>
              <a:rPr lang="es-ES" sz="23900" dirty="0">
                <a:solidFill>
                  <a:srgbClr val="FF0000"/>
                </a:solidFill>
                <a:latin typeface="Raleway Black" pitchFamily="2" charset="0"/>
              </a:rPr>
              <a:t>4</a:t>
            </a:r>
            <a:endParaRPr lang="es-EC" sz="1800" dirty="0">
              <a:solidFill>
                <a:srgbClr val="FF0000"/>
              </a:solidFill>
              <a:latin typeface="Raleway Black" pitchFamily="2" charset="0"/>
            </a:endParaRPr>
          </a:p>
        </p:txBody>
      </p:sp>
    </p:spTree>
    <p:extLst>
      <p:ext uri="{BB962C8B-B14F-4D97-AF65-F5344CB8AC3E}">
        <p14:creationId xmlns:p14="http://schemas.microsoft.com/office/powerpoint/2010/main" val="2122299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3B58EA-1C5C-CBC3-0515-2BC6F8640A2E}"/>
              </a:ext>
            </a:extLst>
          </p:cNvPr>
          <p:cNvSpPr>
            <a:spLocks noGrp="1"/>
          </p:cNvSpPr>
          <p:nvPr>
            <p:ph type="title"/>
          </p:nvPr>
        </p:nvSpPr>
        <p:spPr>
          <a:xfrm>
            <a:off x="1510741" y="3567205"/>
            <a:ext cx="14962823" cy="1884938"/>
          </a:xfrm>
        </p:spPr>
        <p:txBody>
          <a:bodyPr>
            <a:normAutofit/>
          </a:bodyPr>
          <a:lstStyle/>
          <a:p>
            <a:pPr algn="ctr"/>
            <a:r>
              <a:rPr lang="es-EC" sz="7200" b="0" i="0" u="none" strike="noStrike" dirty="0">
                <a:solidFill>
                  <a:srgbClr val="05192D"/>
                </a:solidFill>
                <a:effectLst/>
                <a:latin typeface="Abadi Extra Light" panose="020B0204020104020204" pitchFamily="34" charset="0"/>
              </a:rPr>
              <a:t>https://www.menti.com/gtcoqn85x2</a:t>
            </a:r>
            <a:endParaRPr lang="es-EC" sz="34400" dirty="0">
              <a:latin typeface="Abadi Extra Light" panose="020B0204020104020204" pitchFamily="34" charset="0"/>
            </a:endParaRPr>
          </a:p>
        </p:txBody>
      </p:sp>
    </p:spTree>
    <p:extLst>
      <p:ext uri="{BB962C8B-B14F-4D97-AF65-F5344CB8AC3E}">
        <p14:creationId xmlns:p14="http://schemas.microsoft.com/office/powerpoint/2010/main" val="21523328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916ABD-3D3E-4394-54EC-7AD8A2687CBE}"/>
              </a:ext>
            </a:extLst>
          </p:cNvPr>
          <p:cNvSpPr>
            <a:spLocks noGrp="1"/>
          </p:cNvSpPr>
          <p:nvPr>
            <p:ph type="title"/>
          </p:nvPr>
        </p:nvSpPr>
        <p:spPr>
          <a:xfrm>
            <a:off x="1510741" y="3328666"/>
            <a:ext cx="14962823" cy="1884938"/>
          </a:xfrm>
        </p:spPr>
        <p:txBody>
          <a:bodyPr>
            <a:normAutofit/>
          </a:bodyPr>
          <a:lstStyle/>
          <a:p>
            <a:r>
              <a:rPr lang="es-EC" sz="6000" b="0" i="0" u="none" strike="noStrike" dirty="0">
                <a:solidFill>
                  <a:srgbClr val="05192D"/>
                </a:solidFill>
                <a:effectLst/>
                <a:latin typeface="Abadi Extra Light" panose="020B0204020104020204" pitchFamily="34" charset="0"/>
              </a:rPr>
              <a:t>https://colab.research.google.com/drive/1lX5dd5-8vWwvT-W6v5rGL-bmqAnLs4MW?usp=sharing</a:t>
            </a:r>
            <a:endParaRPr lang="es-EC" sz="31000" dirty="0">
              <a:latin typeface="Abadi Extra Light" panose="020B0204020104020204" pitchFamily="34" charset="0"/>
            </a:endParaRPr>
          </a:p>
        </p:txBody>
      </p:sp>
      <p:sp>
        <p:nvSpPr>
          <p:cNvPr id="4" name="CuadroTexto 3">
            <a:extLst>
              <a:ext uri="{FF2B5EF4-FFF2-40B4-BE49-F238E27FC236}">
                <a16:creationId xmlns:a16="http://schemas.microsoft.com/office/drawing/2014/main" id="{3049DB04-E9C9-A98D-682D-0ACBE752AB5E}"/>
              </a:ext>
            </a:extLst>
          </p:cNvPr>
          <p:cNvSpPr txBox="1"/>
          <p:nvPr/>
        </p:nvSpPr>
        <p:spPr>
          <a:xfrm>
            <a:off x="4456044" y="8145419"/>
            <a:ext cx="8001000" cy="646331"/>
          </a:xfrm>
          <a:prstGeom prst="rect">
            <a:avLst/>
          </a:prstGeom>
          <a:noFill/>
        </p:spPr>
        <p:txBody>
          <a:bodyPr wrap="square">
            <a:spAutoFit/>
          </a:bodyPr>
          <a:lstStyle/>
          <a:p>
            <a:r>
              <a:rPr lang="es-EC" sz="3600" dirty="0">
                <a:latin typeface="Abadi Extra Light" panose="020B0204020104020204" pitchFamily="34" charset="0"/>
              </a:rPr>
              <a:t>https://github.com/restevesd/DataCleaning</a:t>
            </a:r>
          </a:p>
        </p:txBody>
      </p:sp>
    </p:spTree>
    <p:extLst>
      <p:ext uri="{BB962C8B-B14F-4D97-AF65-F5344CB8AC3E}">
        <p14:creationId xmlns:p14="http://schemas.microsoft.com/office/powerpoint/2010/main" val="30545413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4;p13">
            <a:extLst>
              <a:ext uri="{FF2B5EF4-FFF2-40B4-BE49-F238E27FC236}">
                <a16:creationId xmlns:a16="http://schemas.microsoft.com/office/drawing/2014/main" id="{A418F3D2-1220-48F5-9DDF-0065B079B9B9}"/>
              </a:ext>
            </a:extLst>
          </p:cNvPr>
          <p:cNvSpPr txBox="1">
            <a:spLocks/>
          </p:cNvSpPr>
          <p:nvPr/>
        </p:nvSpPr>
        <p:spPr>
          <a:xfrm>
            <a:off x="208811" y="3010382"/>
            <a:ext cx="10489474" cy="4319879"/>
          </a:xfrm>
          <a:prstGeom prst="rect">
            <a:avLst/>
          </a:prstGeom>
          <a:no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lgn="ctr">
              <a:spcBef>
                <a:spcPts val="0"/>
              </a:spcBef>
              <a:buClr>
                <a:schemeClr val="dk1"/>
              </a:buClr>
              <a:buSzPts val="6000"/>
            </a:pPr>
            <a:r>
              <a:rPr lang="es-ES" sz="12500" b="1" dirty="0">
                <a:latin typeface="Roboto" panose="02000000000000000000" pitchFamily="2" charset="0"/>
                <a:ea typeface="Roboto" panose="02000000000000000000" pitchFamily="2" charset="0"/>
              </a:rPr>
              <a:t>Numérico</a:t>
            </a:r>
          </a:p>
          <a:p>
            <a:pPr algn="ctr">
              <a:spcBef>
                <a:spcPts val="0"/>
              </a:spcBef>
              <a:buClr>
                <a:schemeClr val="dk1"/>
              </a:buClr>
              <a:buSzPts val="6000"/>
            </a:pPr>
            <a:r>
              <a:rPr lang="es-ES" sz="11500" dirty="0">
                <a:latin typeface="Abadi Extra Light" panose="020B0604020202020204" pitchFamily="34" charset="0"/>
                <a:ea typeface="Tahoma" panose="020B0604030504040204" pitchFamily="34" charset="0"/>
                <a:cs typeface="Tahoma" panose="020B0604030504040204" pitchFamily="34" charset="0"/>
              </a:rPr>
              <a:t>O Categórico</a:t>
            </a:r>
            <a:endParaRPr lang="es-ES" sz="12500" dirty="0">
              <a:latin typeface="Abadi Extra Light" panose="020B0604020202020204" pitchFamily="34" charset="0"/>
              <a:ea typeface="Tahoma" panose="020B0604030504040204" pitchFamily="34" charset="0"/>
              <a:cs typeface="Tahoma" panose="020B0604030504040204" pitchFamily="34" charset="0"/>
            </a:endParaRPr>
          </a:p>
        </p:txBody>
      </p:sp>
      <p:pic>
        <p:nvPicPr>
          <p:cNvPr id="5" name="Imagen 4" descr="Una caricatura de una persona&#10;&#10;Descripción generada automáticamente con confianza media">
            <a:extLst>
              <a:ext uri="{FF2B5EF4-FFF2-40B4-BE49-F238E27FC236}">
                <a16:creationId xmlns:a16="http://schemas.microsoft.com/office/drawing/2014/main" id="{142DA3D6-2E3D-D7FA-07D7-D82F19D13A3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65929" y="1332882"/>
            <a:ext cx="7382271" cy="7674880"/>
          </a:xfrm>
          <a:prstGeom prst="rect">
            <a:avLst/>
          </a:prstGeom>
        </p:spPr>
      </p:pic>
    </p:spTree>
    <p:extLst>
      <p:ext uri="{BB962C8B-B14F-4D97-AF65-F5344CB8AC3E}">
        <p14:creationId xmlns:p14="http://schemas.microsoft.com/office/powerpoint/2010/main" val="1849384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uadroTexto 15">
            <a:extLst>
              <a:ext uri="{FF2B5EF4-FFF2-40B4-BE49-F238E27FC236}">
                <a16:creationId xmlns:a16="http://schemas.microsoft.com/office/drawing/2014/main" id="{DA35EF7D-BB48-471E-B87D-5F286E27E39D}"/>
              </a:ext>
            </a:extLst>
          </p:cNvPr>
          <p:cNvSpPr txBox="1"/>
          <p:nvPr/>
        </p:nvSpPr>
        <p:spPr>
          <a:xfrm>
            <a:off x="4655029" y="2106848"/>
            <a:ext cx="2925929" cy="398699"/>
          </a:xfrm>
          <a:prstGeom prst="rect">
            <a:avLst/>
          </a:prstGeom>
          <a:noFill/>
        </p:spPr>
        <p:txBody>
          <a:bodyPr wrap="none" rtlCol="0">
            <a:spAutoFit/>
          </a:bodyPr>
          <a:lstStyle/>
          <a:p>
            <a:r>
              <a:rPr lang="es-EC" sz="1991" dirty="0"/>
              <a:t>@</a:t>
            </a:r>
            <a:r>
              <a:rPr lang="es-EC" sz="1991" dirty="0" err="1"/>
              <a:t>roberto.esteves.delgado</a:t>
            </a:r>
            <a:endParaRPr lang="es-EC" sz="1991" dirty="0"/>
          </a:p>
        </p:txBody>
      </p:sp>
      <p:pic>
        <p:nvPicPr>
          <p:cNvPr id="17" name="Gráfico 16">
            <a:extLst>
              <a:ext uri="{FF2B5EF4-FFF2-40B4-BE49-F238E27FC236}">
                <a16:creationId xmlns:a16="http://schemas.microsoft.com/office/drawing/2014/main" id="{47DA2098-AE82-420E-AEB2-903E7A08EDF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61410" y="3960300"/>
            <a:ext cx="1493134" cy="1493134"/>
          </a:xfrm>
          <a:prstGeom prst="rect">
            <a:avLst/>
          </a:prstGeom>
        </p:spPr>
      </p:pic>
      <p:pic>
        <p:nvPicPr>
          <p:cNvPr id="18" name="Gráfico 17">
            <a:extLst>
              <a:ext uri="{FF2B5EF4-FFF2-40B4-BE49-F238E27FC236}">
                <a16:creationId xmlns:a16="http://schemas.microsoft.com/office/drawing/2014/main" id="{5897798F-C68C-4856-9314-ED32D260648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72279" y="4025905"/>
            <a:ext cx="1493134" cy="1493134"/>
          </a:xfrm>
          <a:prstGeom prst="rect">
            <a:avLst/>
          </a:prstGeom>
        </p:spPr>
      </p:pic>
      <p:pic>
        <p:nvPicPr>
          <p:cNvPr id="19" name="Gráfico 18">
            <a:extLst>
              <a:ext uri="{FF2B5EF4-FFF2-40B4-BE49-F238E27FC236}">
                <a16:creationId xmlns:a16="http://schemas.microsoft.com/office/drawing/2014/main" id="{9199B5D2-67FD-4A63-BAF6-326E2B3A2A6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666166" y="1771724"/>
            <a:ext cx="1493134" cy="1493134"/>
          </a:xfrm>
          <a:prstGeom prst="rect">
            <a:avLst/>
          </a:prstGeom>
        </p:spPr>
      </p:pic>
      <p:pic>
        <p:nvPicPr>
          <p:cNvPr id="20" name="Gráfico 19">
            <a:extLst>
              <a:ext uri="{FF2B5EF4-FFF2-40B4-BE49-F238E27FC236}">
                <a16:creationId xmlns:a16="http://schemas.microsoft.com/office/drawing/2014/main" id="{9C2C14C7-B54E-4A37-8EDA-37E62FA5802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988337" y="1617199"/>
            <a:ext cx="1493132" cy="1493132"/>
          </a:xfrm>
          <a:prstGeom prst="rect">
            <a:avLst/>
          </a:prstGeom>
        </p:spPr>
      </p:pic>
      <p:sp>
        <p:nvSpPr>
          <p:cNvPr id="21" name="Rectángulo 20">
            <a:extLst>
              <a:ext uri="{FF2B5EF4-FFF2-40B4-BE49-F238E27FC236}">
                <a16:creationId xmlns:a16="http://schemas.microsoft.com/office/drawing/2014/main" id="{80732668-A105-4F63-A973-3FF38B581D10}"/>
              </a:ext>
            </a:extLst>
          </p:cNvPr>
          <p:cNvSpPr/>
          <p:nvPr/>
        </p:nvSpPr>
        <p:spPr>
          <a:xfrm>
            <a:off x="11728069" y="4419270"/>
            <a:ext cx="2170133" cy="398699"/>
          </a:xfrm>
          <a:prstGeom prst="rect">
            <a:avLst/>
          </a:prstGeom>
        </p:spPr>
        <p:txBody>
          <a:bodyPr wrap="square">
            <a:spAutoFit/>
          </a:bodyPr>
          <a:lstStyle/>
          <a:p>
            <a:r>
              <a:rPr lang="es-EC" sz="1991" dirty="0"/>
              <a:t>/in/</a:t>
            </a:r>
            <a:r>
              <a:rPr lang="es-EC" sz="1991" dirty="0" err="1"/>
              <a:t>restevesd</a:t>
            </a:r>
            <a:r>
              <a:rPr lang="es-EC" sz="1991" dirty="0"/>
              <a:t>/</a:t>
            </a:r>
          </a:p>
        </p:txBody>
      </p:sp>
      <p:sp>
        <p:nvSpPr>
          <p:cNvPr id="22" name="Rectángulo 21">
            <a:extLst>
              <a:ext uri="{FF2B5EF4-FFF2-40B4-BE49-F238E27FC236}">
                <a16:creationId xmlns:a16="http://schemas.microsoft.com/office/drawing/2014/main" id="{7FE9D9BF-C977-4BDA-8C1B-B50A57C5C0F9}"/>
              </a:ext>
            </a:extLst>
          </p:cNvPr>
          <p:cNvSpPr/>
          <p:nvPr/>
        </p:nvSpPr>
        <p:spPr>
          <a:xfrm>
            <a:off x="11744125" y="2106848"/>
            <a:ext cx="1140184" cy="398699"/>
          </a:xfrm>
          <a:prstGeom prst="rect">
            <a:avLst/>
          </a:prstGeom>
        </p:spPr>
        <p:txBody>
          <a:bodyPr wrap="none">
            <a:spAutoFit/>
          </a:bodyPr>
          <a:lstStyle/>
          <a:p>
            <a:r>
              <a:rPr lang="es-EC" sz="1991" dirty="0"/>
              <a:t>/</a:t>
            </a:r>
            <a:r>
              <a:rPr lang="es-EC" sz="1991" dirty="0" err="1"/>
              <a:t>resteves</a:t>
            </a:r>
            <a:endParaRPr lang="es-EC" sz="1991" dirty="0"/>
          </a:p>
        </p:txBody>
      </p:sp>
      <p:sp>
        <p:nvSpPr>
          <p:cNvPr id="23" name="Rectángulo 22">
            <a:extLst>
              <a:ext uri="{FF2B5EF4-FFF2-40B4-BE49-F238E27FC236}">
                <a16:creationId xmlns:a16="http://schemas.microsoft.com/office/drawing/2014/main" id="{5288F8DF-39AA-418F-B396-A93FD63B0D75}"/>
              </a:ext>
            </a:extLst>
          </p:cNvPr>
          <p:cNvSpPr/>
          <p:nvPr/>
        </p:nvSpPr>
        <p:spPr>
          <a:xfrm>
            <a:off x="5038936" y="4419272"/>
            <a:ext cx="1403076" cy="398699"/>
          </a:xfrm>
          <a:prstGeom prst="rect">
            <a:avLst/>
          </a:prstGeom>
        </p:spPr>
        <p:txBody>
          <a:bodyPr wrap="none">
            <a:spAutoFit/>
          </a:bodyPr>
          <a:lstStyle/>
          <a:p>
            <a:r>
              <a:rPr lang="es-EC" sz="1991" dirty="0"/>
              <a:t>@</a:t>
            </a:r>
            <a:r>
              <a:rPr lang="es-EC" sz="1991" dirty="0" err="1"/>
              <a:t>restevesd</a:t>
            </a:r>
            <a:endParaRPr lang="es-EC" sz="1991" dirty="0"/>
          </a:p>
        </p:txBody>
      </p:sp>
      <p:sp>
        <p:nvSpPr>
          <p:cNvPr id="2" name="Rectángulo 1">
            <a:extLst>
              <a:ext uri="{FF2B5EF4-FFF2-40B4-BE49-F238E27FC236}">
                <a16:creationId xmlns:a16="http://schemas.microsoft.com/office/drawing/2014/main" id="{6A4CBA19-A869-4E47-B8E4-03C17A32B11C}"/>
              </a:ext>
            </a:extLst>
          </p:cNvPr>
          <p:cNvSpPr/>
          <p:nvPr/>
        </p:nvSpPr>
        <p:spPr>
          <a:xfrm>
            <a:off x="11652716" y="6940468"/>
            <a:ext cx="4015487" cy="398699"/>
          </a:xfrm>
          <a:prstGeom prst="rect">
            <a:avLst/>
          </a:prstGeom>
        </p:spPr>
        <p:txBody>
          <a:bodyPr wrap="square">
            <a:spAutoFit/>
          </a:bodyPr>
          <a:lstStyle/>
          <a:p>
            <a:r>
              <a:rPr lang="es-EC" sz="1991" dirty="0">
                <a:hlinkClick r:id="rId10"/>
              </a:rPr>
              <a:t>https</a:t>
            </a:r>
            <a:r>
              <a:rPr lang="es-EC" sz="1991" dirty="0">
                <a:hlinkClick r:id="rId10">
                  <a:extLst>
                    <a:ext uri="{A12FA001-AC4F-418D-AE19-62706E023703}">
                      <ahyp:hlinkClr xmlns:ahyp="http://schemas.microsoft.com/office/drawing/2018/hyperlinkcolor" val="tx"/>
                    </a:ext>
                  </a:extLst>
                </a:hlinkClick>
              </a:rPr>
              <a:t>://</a:t>
            </a:r>
            <a:r>
              <a:rPr lang="es-EC" sz="1991" dirty="0">
                <a:hlinkClick r:id="rId10"/>
              </a:rPr>
              <a:t>medium.com/@restevesd</a:t>
            </a:r>
            <a:endParaRPr lang="es-EC" sz="1991" dirty="0"/>
          </a:p>
        </p:txBody>
      </p:sp>
      <p:sp>
        <p:nvSpPr>
          <p:cNvPr id="3" name="Rectángulo 2">
            <a:extLst>
              <a:ext uri="{FF2B5EF4-FFF2-40B4-BE49-F238E27FC236}">
                <a16:creationId xmlns:a16="http://schemas.microsoft.com/office/drawing/2014/main" id="{536B22BD-4F4B-43D2-8B1D-1E49424EDA76}"/>
              </a:ext>
            </a:extLst>
          </p:cNvPr>
          <p:cNvSpPr/>
          <p:nvPr/>
        </p:nvSpPr>
        <p:spPr>
          <a:xfrm>
            <a:off x="5038938" y="6787290"/>
            <a:ext cx="4149413" cy="705065"/>
          </a:xfrm>
          <a:prstGeom prst="rect">
            <a:avLst/>
          </a:prstGeom>
        </p:spPr>
        <p:txBody>
          <a:bodyPr wrap="square">
            <a:spAutoFit/>
          </a:bodyPr>
          <a:lstStyle/>
          <a:p>
            <a:r>
              <a:rPr lang="es-EC" sz="1991" dirty="0">
                <a:hlinkClick r:id="rId11"/>
              </a:rPr>
              <a:t>https://open.spotify.com/show/0DTEMygX8IVzq5OocKJXo3</a:t>
            </a:r>
            <a:endParaRPr lang="es-EC" sz="1991" dirty="0"/>
          </a:p>
        </p:txBody>
      </p:sp>
      <p:pic>
        <p:nvPicPr>
          <p:cNvPr id="2050" name="Picture 2">
            <a:extLst>
              <a:ext uri="{FF2B5EF4-FFF2-40B4-BE49-F238E27FC236}">
                <a16:creationId xmlns:a16="http://schemas.microsoft.com/office/drawing/2014/main" id="{D3515D9B-EDDB-4D48-9431-A847F070C987}"/>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988336" y="6434614"/>
            <a:ext cx="1493134" cy="149313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Blog, medium, medium logo icon">
            <a:extLst>
              <a:ext uri="{FF2B5EF4-FFF2-40B4-BE49-F238E27FC236}">
                <a16:creationId xmlns:a16="http://schemas.microsoft.com/office/drawing/2014/main" id="{E2A14A17-98B5-48FE-B617-7A5C3FCD5803}"/>
              </a:ext>
            </a:extLst>
          </p:cNvPr>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9661409" y="6487158"/>
            <a:ext cx="1493134" cy="14931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46356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285525-5B66-6FD9-732A-13257E178E5D}"/>
              </a:ext>
            </a:extLst>
          </p:cNvPr>
          <p:cNvSpPr>
            <a:spLocks noGrp="1"/>
          </p:cNvSpPr>
          <p:nvPr>
            <p:ph type="title"/>
          </p:nvPr>
        </p:nvSpPr>
        <p:spPr/>
        <p:txBody>
          <a:bodyPr/>
          <a:lstStyle/>
          <a:p>
            <a:r>
              <a:rPr lang="es-EC" b="1" dirty="0">
                <a:latin typeface="Roboto" panose="02000000000000000000" pitchFamily="2" charset="0"/>
                <a:ea typeface="Roboto" panose="02000000000000000000" pitchFamily="2" charset="0"/>
              </a:rPr>
              <a:t>Numérico o Categórico</a:t>
            </a:r>
          </a:p>
        </p:txBody>
      </p:sp>
      <p:sp>
        <p:nvSpPr>
          <p:cNvPr id="3" name="Marcador de contenido 2">
            <a:extLst>
              <a:ext uri="{FF2B5EF4-FFF2-40B4-BE49-F238E27FC236}">
                <a16:creationId xmlns:a16="http://schemas.microsoft.com/office/drawing/2014/main" id="{72A1DD14-0346-C7FE-458F-0DB793627662}"/>
              </a:ext>
            </a:extLst>
          </p:cNvPr>
          <p:cNvSpPr>
            <a:spLocks noGrp="1"/>
          </p:cNvSpPr>
          <p:nvPr>
            <p:ph idx="1"/>
          </p:nvPr>
        </p:nvSpPr>
        <p:spPr>
          <a:xfrm>
            <a:off x="1192689" y="2596022"/>
            <a:ext cx="14962823" cy="6919039"/>
          </a:xfrm>
        </p:spPr>
        <p:txBody>
          <a:bodyPr>
            <a:normAutofit/>
          </a:bodyPr>
          <a:lstStyle/>
          <a:p>
            <a:pPr algn="just" rtl="0">
              <a:spcBef>
                <a:spcPts val="0"/>
              </a:spcBef>
              <a:spcAft>
                <a:spcPts val="0"/>
              </a:spcAft>
            </a:pPr>
            <a:r>
              <a:rPr lang="es-ES" sz="4400" b="0" i="0" u="none" strike="noStrike" dirty="0">
                <a:solidFill>
                  <a:srgbClr val="000000"/>
                </a:solidFill>
                <a:effectLst/>
                <a:latin typeface="Abadi Extra Light" panose="020B0204020104020204" pitchFamily="34" charset="0"/>
              </a:rPr>
              <a:t>A veces tenemos datos que parecen numéricos pero en realidad representan categorías, un conjunto finito de categorías posibles.</a:t>
            </a:r>
          </a:p>
          <a:p>
            <a:pPr algn="just" rtl="0">
              <a:spcBef>
                <a:spcPts val="0"/>
              </a:spcBef>
              <a:spcAft>
                <a:spcPts val="0"/>
              </a:spcAft>
            </a:pPr>
            <a:r>
              <a:rPr lang="es-ES" sz="4400" b="0" i="0" u="none" strike="noStrike" dirty="0">
                <a:solidFill>
                  <a:srgbClr val="000000"/>
                </a:solidFill>
                <a:effectLst/>
                <a:latin typeface="Abadi Extra Light" panose="020B0204020104020204" pitchFamily="34" charset="0"/>
              </a:rPr>
              <a:t>Esto se llama </a:t>
            </a:r>
            <a:r>
              <a:rPr lang="es-ES" sz="4400" i="0" u="none" strike="noStrike" dirty="0">
                <a:solidFill>
                  <a:srgbClr val="000000"/>
                </a:solidFill>
                <a:effectLst/>
                <a:latin typeface="Abadi Extra Light" panose="020B0204020104020204" pitchFamily="34" charset="0"/>
              </a:rPr>
              <a:t>datos categóricos</a:t>
            </a:r>
            <a:r>
              <a:rPr lang="es-ES" sz="4400" b="0" i="0" u="none" strike="noStrike" dirty="0">
                <a:solidFill>
                  <a:srgbClr val="000000"/>
                </a:solidFill>
                <a:effectLst/>
                <a:latin typeface="Abadi Extra Light" panose="020B0204020104020204" pitchFamily="34" charset="0"/>
              </a:rPr>
              <a:t>, veamos este ejemplo.</a:t>
            </a:r>
          </a:p>
          <a:p>
            <a:pPr marL="0" indent="0" algn="just" rtl="0">
              <a:spcBef>
                <a:spcPts val="0"/>
              </a:spcBef>
              <a:spcAft>
                <a:spcPts val="0"/>
              </a:spcAft>
              <a:buNone/>
            </a:pPr>
            <a:r>
              <a:rPr lang="es-ES" sz="4400" b="0" i="0" u="none" strike="noStrike" dirty="0">
                <a:solidFill>
                  <a:srgbClr val="000000"/>
                </a:solidFill>
                <a:effectLst/>
                <a:latin typeface="Abadi Extra Light" panose="020B0204020104020204" pitchFamily="34" charset="0"/>
              </a:rPr>
              <a:t> </a:t>
            </a:r>
          </a:p>
          <a:p>
            <a:pPr algn="just" rtl="0">
              <a:spcBef>
                <a:spcPts val="0"/>
              </a:spcBef>
              <a:spcAft>
                <a:spcPts val="0"/>
              </a:spcAft>
            </a:pPr>
            <a:endParaRPr lang="es-ES" sz="4400" dirty="0">
              <a:solidFill>
                <a:srgbClr val="000000"/>
              </a:solidFill>
              <a:latin typeface="Abadi Extra Light" panose="020B0204020104020204" pitchFamily="34" charset="0"/>
            </a:endParaRPr>
          </a:p>
          <a:p>
            <a:pPr algn="just" rtl="0">
              <a:spcBef>
                <a:spcPts val="0"/>
              </a:spcBef>
              <a:spcAft>
                <a:spcPts val="0"/>
              </a:spcAft>
            </a:pPr>
            <a:endParaRPr lang="es-ES" sz="4400" dirty="0">
              <a:solidFill>
                <a:srgbClr val="000000"/>
              </a:solidFill>
              <a:latin typeface="Abadi Extra Light" panose="020B0204020104020204" pitchFamily="34" charset="0"/>
            </a:endParaRPr>
          </a:p>
          <a:p>
            <a:pPr algn="just" rtl="0">
              <a:spcBef>
                <a:spcPts val="0"/>
              </a:spcBef>
              <a:spcAft>
                <a:spcPts val="0"/>
              </a:spcAft>
            </a:pPr>
            <a:endParaRPr lang="es-ES" sz="7200" dirty="0">
              <a:latin typeface="Abadi Extra Light" panose="020B0204020104020204" pitchFamily="34" charset="0"/>
            </a:endParaRPr>
          </a:p>
          <a:p>
            <a:pPr algn="just" rtl="0">
              <a:spcBef>
                <a:spcPts val="0"/>
              </a:spcBef>
              <a:spcAft>
                <a:spcPts val="0"/>
              </a:spcAft>
            </a:pPr>
            <a:r>
              <a:rPr lang="es-ES" sz="4400" b="0" i="0" u="none" strike="noStrike" dirty="0">
                <a:solidFill>
                  <a:srgbClr val="000000"/>
                </a:solidFill>
                <a:effectLst/>
                <a:latin typeface="Abadi Extra Light" panose="020B0204020104020204" pitchFamily="34" charset="0"/>
              </a:rPr>
              <a:t>Se importará de tipo entero la columna </a:t>
            </a:r>
            <a:r>
              <a:rPr lang="es-ES" sz="4400" b="0" i="0" u="none" strike="noStrike" dirty="0" err="1">
                <a:solidFill>
                  <a:srgbClr val="000000"/>
                </a:solidFill>
                <a:effectLst/>
                <a:latin typeface="Abadi Extra Light" panose="020B0204020104020204" pitchFamily="34" charset="0"/>
              </a:rPr>
              <a:t>season</a:t>
            </a:r>
            <a:r>
              <a:rPr lang="es-ES" sz="4400" b="0" i="0" u="none" strike="noStrike" dirty="0">
                <a:solidFill>
                  <a:srgbClr val="000000"/>
                </a:solidFill>
                <a:effectLst/>
                <a:latin typeface="Abadi Extra Light" panose="020B0204020104020204" pitchFamily="34" charset="0"/>
              </a:rPr>
              <a:t>, lo que podría llevar a resultados engañosos al intentar extraer algunos resúmenes estadísticos.</a:t>
            </a:r>
            <a:endParaRPr lang="es-ES" sz="7200" dirty="0">
              <a:latin typeface="Abadi Extra Light" panose="020B0204020104020204" pitchFamily="34" charset="0"/>
            </a:endParaRPr>
          </a:p>
        </p:txBody>
      </p:sp>
      <p:pic>
        <p:nvPicPr>
          <p:cNvPr id="4098" name="Picture 2">
            <a:extLst>
              <a:ext uri="{FF2B5EF4-FFF2-40B4-BE49-F238E27FC236}">
                <a16:creationId xmlns:a16="http://schemas.microsoft.com/office/drawing/2014/main" id="{2B1C09D5-EA0C-55CA-FB7C-EC336FBA224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1775" y="4477854"/>
            <a:ext cx="5137772" cy="2836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730704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2B13B7-4250-F5AA-58DD-4B0F1F605918}"/>
              </a:ext>
            </a:extLst>
          </p:cNvPr>
          <p:cNvSpPr>
            <a:spLocks noGrp="1"/>
          </p:cNvSpPr>
          <p:nvPr>
            <p:ph type="title"/>
          </p:nvPr>
        </p:nvSpPr>
        <p:spPr/>
        <p:txBody>
          <a:bodyPr/>
          <a:lstStyle/>
          <a:p>
            <a:r>
              <a:rPr lang="es-EC" b="1" dirty="0">
                <a:latin typeface="Roboto" panose="02000000000000000000" pitchFamily="2" charset="0"/>
                <a:ea typeface="Roboto" panose="02000000000000000000" pitchFamily="2" charset="0"/>
              </a:rPr>
              <a:t>Numérico o Categórico</a:t>
            </a:r>
            <a:endParaRPr lang="es-EC" dirty="0"/>
          </a:p>
        </p:txBody>
      </p:sp>
      <p:sp>
        <p:nvSpPr>
          <p:cNvPr id="3" name="Marcador de contenido 2">
            <a:extLst>
              <a:ext uri="{FF2B5EF4-FFF2-40B4-BE49-F238E27FC236}">
                <a16:creationId xmlns:a16="http://schemas.microsoft.com/office/drawing/2014/main" id="{E71B9931-793F-5513-9AA9-FDB08DA8B936}"/>
              </a:ext>
            </a:extLst>
          </p:cNvPr>
          <p:cNvSpPr>
            <a:spLocks noGrp="1"/>
          </p:cNvSpPr>
          <p:nvPr>
            <p:ph idx="1"/>
          </p:nvPr>
        </p:nvSpPr>
        <p:spPr/>
        <p:txBody>
          <a:bodyPr>
            <a:normAutofit lnSpcReduction="10000"/>
          </a:bodyPr>
          <a:lstStyle/>
          <a:p>
            <a:pPr algn="just" rtl="0">
              <a:spcBef>
                <a:spcPts val="0"/>
              </a:spcBef>
              <a:spcAft>
                <a:spcPts val="0"/>
              </a:spcAft>
            </a:pPr>
            <a:r>
              <a:rPr lang="es-ES" sz="5400" b="0" i="0" u="none" strike="noStrike" dirty="0">
                <a:solidFill>
                  <a:srgbClr val="000000"/>
                </a:solidFill>
                <a:effectLst/>
                <a:latin typeface="Abadi Extra Light" panose="020B0204020104020204" pitchFamily="34" charset="0"/>
              </a:rPr>
              <a:t>Podemos resolverlo utilizando el método </a:t>
            </a:r>
            <a:r>
              <a:rPr lang="es-ES" sz="6000" b="1" i="0" u="none" strike="noStrike" dirty="0">
                <a:solidFill>
                  <a:schemeClr val="accent6">
                    <a:lumMod val="60000"/>
                    <a:lumOff val="40000"/>
                  </a:schemeClr>
                </a:solidFill>
                <a:effectLst/>
                <a:latin typeface="Abadi Extra Light" panose="020B0204020104020204" pitchFamily="34" charset="0"/>
              </a:rPr>
              <a:t>.</a:t>
            </a:r>
            <a:r>
              <a:rPr lang="es-ES" sz="6000" b="1" i="0" u="none" strike="noStrike" dirty="0" err="1">
                <a:solidFill>
                  <a:schemeClr val="accent6">
                    <a:lumMod val="60000"/>
                    <a:lumOff val="40000"/>
                  </a:schemeClr>
                </a:solidFill>
                <a:effectLst/>
                <a:latin typeface="Abadi Extra Light" panose="020B0204020104020204" pitchFamily="34" charset="0"/>
              </a:rPr>
              <a:t>astype</a:t>
            </a:r>
            <a:r>
              <a:rPr lang="es-ES" sz="6000" b="1" i="0" u="none" strike="noStrike" dirty="0">
                <a:solidFill>
                  <a:schemeClr val="accent6">
                    <a:lumMod val="60000"/>
                    <a:lumOff val="40000"/>
                  </a:schemeClr>
                </a:solidFill>
                <a:effectLst/>
                <a:latin typeface="Abadi Extra Light" panose="020B0204020104020204" pitchFamily="34" charset="0"/>
              </a:rPr>
              <a:t>() </a:t>
            </a:r>
            <a:r>
              <a:rPr lang="es-ES" sz="5400" b="0" i="0" u="none" strike="noStrike" dirty="0">
                <a:solidFill>
                  <a:srgbClr val="000000"/>
                </a:solidFill>
                <a:effectLst/>
                <a:latin typeface="Abadi Extra Light" panose="020B0204020104020204" pitchFamily="34" charset="0"/>
              </a:rPr>
              <a:t>, para convertir el tipo de dato especificando que es un dato categórico. </a:t>
            </a:r>
            <a:endParaRPr lang="es-ES" sz="8800" dirty="0">
              <a:latin typeface="Abadi Extra Light" panose="020B0204020104020204" pitchFamily="34" charset="0"/>
            </a:endParaRPr>
          </a:p>
          <a:p>
            <a:pPr algn="just" rtl="0">
              <a:spcBef>
                <a:spcPts val="0"/>
              </a:spcBef>
              <a:spcAft>
                <a:spcPts val="0"/>
              </a:spcAft>
            </a:pPr>
            <a:r>
              <a:rPr lang="es-ES" sz="5400" b="0" i="0" u="none" strike="noStrike" dirty="0">
                <a:solidFill>
                  <a:srgbClr val="000000"/>
                </a:solidFill>
                <a:effectLst/>
                <a:latin typeface="Abadi Extra Light" panose="020B0204020104020204" pitchFamily="34" charset="0"/>
              </a:rPr>
              <a:t>Al aplicar la función </a:t>
            </a:r>
            <a:r>
              <a:rPr lang="es-ES" sz="6000" b="1" i="0" u="none" strike="noStrike" dirty="0">
                <a:solidFill>
                  <a:schemeClr val="accent6">
                    <a:lumMod val="60000"/>
                    <a:lumOff val="40000"/>
                  </a:schemeClr>
                </a:solidFill>
                <a:effectLst/>
                <a:latin typeface="Abadi Extra Light" panose="020B0204020104020204" pitchFamily="34" charset="0"/>
              </a:rPr>
              <a:t>describe(), </a:t>
            </a:r>
            <a:r>
              <a:rPr lang="es-ES" sz="5400" b="0" i="0" u="none" strike="noStrike" dirty="0">
                <a:solidFill>
                  <a:srgbClr val="000000"/>
                </a:solidFill>
                <a:effectLst/>
                <a:latin typeface="Abadi Extra Light" panose="020B0204020104020204" pitchFamily="34" charset="0"/>
              </a:rPr>
              <a:t>vemos que los resúmenes estadísticos están mucho más alineados con los de una variable categórica, número de observaciones, el número de valores únicos, la categoría más frecuente en lugar de la media y la desviación estándar.</a:t>
            </a:r>
            <a:endParaRPr lang="es-ES" sz="8800" dirty="0">
              <a:latin typeface="Abadi Extra Light" panose="020B0204020104020204" pitchFamily="34" charset="0"/>
            </a:endParaRPr>
          </a:p>
          <a:p>
            <a:endParaRPr lang="es-EC" sz="4800" dirty="0"/>
          </a:p>
        </p:txBody>
      </p:sp>
    </p:spTree>
    <p:extLst>
      <p:ext uri="{BB962C8B-B14F-4D97-AF65-F5344CB8AC3E}">
        <p14:creationId xmlns:p14="http://schemas.microsoft.com/office/powerpoint/2010/main" val="32248697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4;p13">
            <a:extLst>
              <a:ext uri="{FF2B5EF4-FFF2-40B4-BE49-F238E27FC236}">
                <a16:creationId xmlns:a16="http://schemas.microsoft.com/office/drawing/2014/main" id="{A418F3D2-1220-48F5-9DDF-0065B079B9B9}"/>
              </a:ext>
            </a:extLst>
          </p:cNvPr>
          <p:cNvSpPr txBox="1">
            <a:spLocks/>
          </p:cNvSpPr>
          <p:nvPr/>
        </p:nvSpPr>
        <p:spPr>
          <a:xfrm>
            <a:off x="822960" y="3159211"/>
            <a:ext cx="10489474" cy="4319879"/>
          </a:xfrm>
          <a:prstGeom prst="rect">
            <a:avLst/>
          </a:prstGeom>
          <a:no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lgn="ctr">
              <a:spcBef>
                <a:spcPts val="0"/>
              </a:spcBef>
              <a:buClr>
                <a:schemeClr val="dk1"/>
              </a:buClr>
              <a:buSzPts val="6000"/>
            </a:pPr>
            <a:r>
              <a:rPr lang="es-ES" sz="18000" b="1" dirty="0" err="1">
                <a:latin typeface="Roboto" panose="02000000000000000000" pitchFamily="2" charset="0"/>
                <a:ea typeface="Roboto" panose="02000000000000000000" pitchFamily="2" charset="0"/>
              </a:rPr>
              <a:t>Vamoa</a:t>
            </a:r>
            <a:endParaRPr lang="es-ES" sz="18000" b="1" dirty="0">
              <a:latin typeface="Roboto" panose="02000000000000000000" pitchFamily="2" charset="0"/>
              <a:ea typeface="Roboto" panose="02000000000000000000" pitchFamily="2" charset="0"/>
            </a:endParaRPr>
          </a:p>
          <a:p>
            <a:pPr algn="ctr">
              <a:spcBef>
                <a:spcPts val="0"/>
              </a:spcBef>
              <a:buClr>
                <a:schemeClr val="dk1"/>
              </a:buClr>
              <a:buSzPts val="6000"/>
            </a:pPr>
            <a:r>
              <a:rPr lang="es-ES" sz="16600" dirty="0">
                <a:latin typeface="Abadi Extra Light" panose="020B0604020202020204" pitchFamily="34" charset="0"/>
                <a:ea typeface="Tahoma" panose="020B0604030504040204" pitchFamily="34" charset="0"/>
                <a:cs typeface="Tahoma" panose="020B0604030504040204" pitchFamily="34" charset="0"/>
              </a:rPr>
              <a:t>Practicar</a:t>
            </a:r>
            <a:endParaRPr lang="es-ES" sz="18000" dirty="0">
              <a:latin typeface="Abadi Extra Light" panose="020B0604020202020204" pitchFamily="34" charset="0"/>
              <a:ea typeface="Tahoma" panose="020B0604030504040204" pitchFamily="34" charset="0"/>
              <a:cs typeface="Tahoma" panose="020B0604030504040204" pitchFamily="34" charset="0"/>
            </a:endParaRPr>
          </a:p>
        </p:txBody>
      </p:sp>
      <p:pic>
        <p:nvPicPr>
          <p:cNvPr id="3" name="Imagen 2">
            <a:extLst>
              <a:ext uri="{FF2B5EF4-FFF2-40B4-BE49-F238E27FC236}">
                <a16:creationId xmlns:a16="http://schemas.microsoft.com/office/drawing/2014/main" id="{69A8323F-572F-4306-8392-D36C9A07FC75}"/>
              </a:ext>
            </a:extLst>
          </p:cNvPr>
          <p:cNvPicPr>
            <a:picLocks noChangeAspect="1"/>
          </p:cNvPicPr>
          <p:nvPr/>
        </p:nvPicPr>
        <p:blipFill>
          <a:blip r:embed="rId2"/>
          <a:stretch>
            <a:fillRect/>
          </a:stretch>
        </p:blipFill>
        <p:spPr>
          <a:xfrm>
            <a:off x="9111422" y="1890151"/>
            <a:ext cx="8077200" cy="6858000"/>
          </a:xfrm>
          <a:prstGeom prst="rect">
            <a:avLst/>
          </a:prstGeom>
        </p:spPr>
      </p:pic>
    </p:spTree>
    <p:extLst>
      <p:ext uri="{BB962C8B-B14F-4D97-AF65-F5344CB8AC3E}">
        <p14:creationId xmlns:p14="http://schemas.microsoft.com/office/powerpoint/2010/main" val="14585165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uadroTexto 15">
            <a:extLst>
              <a:ext uri="{FF2B5EF4-FFF2-40B4-BE49-F238E27FC236}">
                <a16:creationId xmlns:a16="http://schemas.microsoft.com/office/drawing/2014/main" id="{DA35EF7D-BB48-471E-B87D-5F286E27E39D}"/>
              </a:ext>
            </a:extLst>
          </p:cNvPr>
          <p:cNvSpPr txBox="1"/>
          <p:nvPr/>
        </p:nvSpPr>
        <p:spPr>
          <a:xfrm>
            <a:off x="4655028" y="2106847"/>
            <a:ext cx="2925929" cy="398699"/>
          </a:xfrm>
          <a:prstGeom prst="rect">
            <a:avLst/>
          </a:prstGeom>
          <a:noFill/>
        </p:spPr>
        <p:txBody>
          <a:bodyPr wrap="none" rtlCol="0">
            <a:spAutoFit/>
          </a:bodyPr>
          <a:lstStyle/>
          <a:p>
            <a:r>
              <a:rPr lang="es-EC" sz="1991" dirty="0"/>
              <a:t>@</a:t>
            </a:r>
            <a:r>
              <a:rPr lang="es-EC" sz="1991" dirty="0" err="1"/>
              <a:t>roberto.esteves.delgado</a:t>
            </a:r>
            <a:endParaRPr lang="es-EC" sz="1991" dirty="0"/>
          </a:p>
        </p:txBody>
      </p:sp>
      <p:pic>
        <p:nvPicPr>
          <p:cNvPr id="17" name="Gráfico 16">
            <a:extLst>
              <a:ext uri="{FF2B5EF4-FFF2-40B4-BE49-F238E27FC236}">
                <a16:creationId xmlns:a16="http://schemas.microsoft.com/office/drawing/2014/main" id="{47DA2098-AE82-420E-AEB2-903E7A08EDF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61410" y="3960300"/>
            <a:ext cx="1493134" cy="1493134"/>
          </a:xfrm>
          <a:prstGeom prst="rect">
            <a:avLst/>
          </a:prstGeom>
        </p:spPr>
      </p:pic>
      <p:pic>
        <p:nvPicPr>
          <p:cNvPr id="18" name="Gráfico 17">
            <a:extLst>
              <a:ext uri="{FF2B5EF4-FFF2-40B4-BE49-F238E27FC236}">
                <a16:creationId xmlns:a16="http://schemas.microsoft.com/office/drawing/2014/main" id="{5897798F-C68C-4856-9314-ED32D260648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972278" y="4025905"/>
            <a:ext cx="1493134" cy="1493134"/>
          </a:xfrm>
          <a:prstGeom prst="rect">
            <a:avLst/>
          </a:prstGeom>
        </p:spPr>
      </p:pic>
      <p:pic>
        <p:nvPicPr>
          <p:cNvPr id="19" name="Gráfico 18">
            <a:extLst>
              <a:ext uri="{FF2B5EF4-FFF2-40B4-BE49-F238E27FC236}">
                <a16:creationId xmlns:a16="http://schemas.microsoft.com/office/drawing/2014/main" id="{9199B5D2-67FD-4A63-BAF6-326E2B3A2A6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666165" y="1771723"/>
            <a:ext cx="1493134" cy="1493134"/>
          </a:xfrm>
          <a:prstGeom prst="rect">
            <a:avLst/>
          </a:prstGeom>
        </p:spPr>
      </p:pic>
      <p:pic>
        <p:nvPicPr>
          <p:cNvPr id="20" name="Gráfico 19">
            <a:extLst>
              <a:ext uri="{FF2B5EF4-FFF2-40B4-BE49-F238E27FC236}">
                <a16:creationId xmlns:a16="http://schemas.microsoft.com/office/drawing/2014/main" id="{9C2C14C7-B54E-4A37-8EDA-37E62FA5802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988336" y="1617198"/>
            <a:ext cx="1493132" cy="1493132"/>
          </a:xfrm>
          <a:prstGeom prst="rect">
            <a:avLst/>
          </a:prstGeom>
        </p:spPr>
      </p:pic>
      <p:sp>
        <p:nvSpPr>
          <p:cNvPr id="21" name="Rectángulo 20">
            <a:extLst>
              <a:ext uri="{FF2B5EF4-FFF2-40B4-BE49-F238E27FC236}">
                <a16:creationId xmlns:a16="http://schemas.microsoft.com/office/drawing/2014/main" id="{80732668-A105-4F63-A973-3FF38B581D10}"/>
              </a:ext>
            </a:extLst>
          </p:cNvPr>
          <p:cNvSpPr/>
          <p:nvPr/>
        </p:nvSpPr>
        <p:spPr>
          <a:xfrm>
            <a:off x="11728068" y="4419271"/>
            <a:ext cx="2170132" cy="398699"/>
          </a:xfrm>
          <a:prstGeom prst="rect">
            <a:avLst/>
          </a:prstGeom>
        </p:spPr>
        <p:txBody>
          <a:bodyPr wrap="square">
            <a:spAutoFit/>
          </a:bodyPr>
          <a:lstStyle/>
          <a:p>
            <a:r>
              <a:rPr lang="es-EC" sz="1991" dirty="0"/>
              <a:t>/in/</a:t>
            </a:r>
            <a:r>
              <a:rPr lang="es-EC" sz="1991" dirty="0" err="1"/>
              <a:t>restevesd</a:t>
            </a:r>
            <a:r>
              <a:rPr lang="es-EC" sz="1991" dirty="0"/>
              <a:t>/</a:t>
            </a:r>
          </a:p>
        </p:txBody>
      </p:sp>
      <p:sp>
        <p:nvSpPr>
          <p:cNvPr id="22" name="Rectángulo 21">
            <a:extLst>
              <a:ext uri="{FF2B5EF4-FFF2-40B4-BE49-F238E27FC236}">
                <a16:creationId xmlns:a16="http://schemas.microsoft.com/office/drawing/2014/main" id="{7FE9D9BF-C977-4BDA-8C1B-B50A57C5C0F9}"/>
              </a:ext>
            </a:extLst>
          </p:cNvPr>
          <p:cNvSpPr/>
          <p:nvPr/>
        </p:nvSpPr>
        <p:spPr>
          <a:xfrm>
            <a:off x="11744125" y="2106847"/>
            <a:ext cx="1140184" cy="398699"/>
          </a:xfrm>
          <a:prstGeom prst="rect">
            <a:avLst/>
          </a:prstGeom>
        </p:spPr>
        <p:txBody>
          <a:bodyPr wrap="none">
            <a:spAutoFit/>
          </a:bodyPr>
          <a:lstStyle/>
          <a:p>
            <a:r>
              <a:rPr lang="es-EC" sz="1991" dirty="0"/>
              <a:t>/</a:t>
            </a:r>
            <a:r>
              <a:rPr lang="es-EC" sz="1991" dirty="0" err="1"/>
              <a:t>resteves</a:t>
            </a:r>
            <a:endParaRPr lang="es-EC" sz="1991" dirty="0"/>
          </a:p>
        </p:txBody>
      </p:sp>
      <p:sp>
        <p:nvSpPr>
          <p:cNvPr id="23" name="Rectángulo 22">
            <a:extLst>
              <a:ext uri="{FF2B5EF4-FFF2-40B4-BE49-F238E27FC236}">
                <a16:creationId xmlns:a16="http://schemas.microsoft.com/office/drawing/2014/main" id="{5288F8DF-39AA-418F-B396-A93FD63B0D75}"/>
              </a:ext>
            </a:extLst>
          </p:cNvPr>
          <p:cNvSpPr/>
          <p:nvPr/>
        </p:nvSpPr>
        <p:spPr>
          <a:xfrm>
            <a:off x="5038936" y="4419271"/>
            <a:ext cx="1403076" cy="398699"/>
          </a:xfrm>
          <a:prstGeom prst="rect">
            <a:avLst/>
          </a:prstGeom>
        </p:spPr>
        <p:txBody>
          <a:bodyPr wrap="none">
            <a:spAutoFit/>
          </a:bodyPr>
          <a:lstStyle/>
          <a:p>
            <a:r>
              <a:rPr lang="es-EC" sz="1991" dirty="0"/>
              <a:t>@</a:t>
            </a:r>
            <a:r>
              <a:rPr lang="es-EC" sz="1991" dirty="0" err="1"/>
              <a:t>restevesd</a:t>
            </a:r>
            <a:endParaRPr lang="es-EC" sz="1991" dirty="0"/>
          </a:p>
        </p:txBody>
      </p:sp>
      <p:sp>
        <p:nvSpPr>
          <p:cNvPr id="2" name="Rectángulo 1">
            <a:extLst>
              <a:ext uri="{FF2B5EF4-FFF2-40B4-BE49-F238E27FC236}">
                <a16:creationId xmlns:a16="http://schemas.microsoft.com/office/drawing/2014/main" id="{6A4CBA19-A869-4E47-B8E4-03C17A32B11C}"/>
              </a:ext>
            </a:extLst>
          </p:cNvPr>
          <p:cNvSpPr/>
          <p:nvPr/>
        </p:nvSpPr>
        <p:spPr>
          <a:xfrm>
            <a:off x="11652714" y="6940468"/>
            <a:ext cx="4015488" cy="398699"/>
          </a:xfrm>
          <a:prstGeom prst="rect">
            <a:avLst/>
          </a:prstGeom>
        </p:spPr>
        <p:txBody>
          <a:bodyPr wrap="square">
            <a:spAutoFit/>
          </a:bodyPr>
          <a:lstStyle/>
          <a:p>
            <a:r>
              <a:rPr lang="es-EC" sz="1991" dirty="0">
                <a:hlinkClick r:id="rId10"/>
              </a:rPr>
              <a:t>https</a:t>
            </a:r>
            <a:r>
              <a:rPr lang="es-EC" sz="1991" dirty="0">
                <a:hlinkClick r:id="rId10">
                  <a:extLst>
                    <a:ext uri="{A12FA001-AC4F-418D-AE19-62706E023703}">
                      <ahyp:hlinkClr xmlns:ahyp="http://schemas.microsoft.com/office/drawing/2018/hyperlinkcolor" val="tx"/>
                    </a:ext>
                  </a:extLst>
                </a:hlinkClick>
              </a:rPr>
              <a:t>://</a:t>
            </a:r>
            <a:r>
              <a:rPr lang="es-EC" sz="1991" dirty="0">
                <a:hlinkClick r:id="rId10"/>
              </a:rPr>
              <a:t>medium.com/@restevesd</a:t>
            </a:r>
            <a:endParaRPr lang="es-EC" sz="1991" dirty="0"/>
          </a:p>
        </p:txBody>
      </p:sp>
      <p:sp>
        <p:nvSpPr>
          <p:cNvPr id="3" name="Rectángulo 2">
            <a:extLst>
              <a:ext uri="{FF2B5EF4-FFF2-40B4-BE49-F238E27FC236}">
                <a16:creationId xmlns:a16="http://schemas.microsoft.com/office/drawing/2014/main" id="{536B22BD-4F4B-43D2-8B1D-1E49424EDA76}"/>
              </a:ext>
            </a:extLst>
          </p:cNvPr>
          <p:cNvSpPr/>
          <p:nvPr/>
        </p:nvSpPr>
        <p:spPr>
          <a:xfrm>
            <a:off x="5038937" y="6787289"/>
            <a:ext cx="4149413" cy="705065"/>
          </a:xfrm>
          <a:prstGeom prst="rect">
            <a:avLst/>
          </a:prstGeom>
        </p:spPr>
        <p:txBody>
          <a:bodyPr wrap="square">
            <a:spAutoFit/>
          </a:bodyPr>
          <a:lstStyle/>
          <a:p>
            <a:r>
              <a:rPr lang="es-EC" sz="1991" dirty="0"/>
              <a:t>https://open.spotify.com/show/0DTEMygX8IVzq5OocKJXo3</a:t>
            </a:r>
          </a:p>
        </p:txBody>
      </p:sp>
      <p:pic>
        <p:nvPicPr>
          <p:cNvPr id="2050" name="Picture 2">
            <a:extLst>
              <a:ext uri="{FF2B5EF4-FFF2-40B4-BE49-F238E27FC236}">
                <a16:creationId xmlns:a16="http://schemas.microsoft.com/office/drawing/2014/main" id="{D3515D9B-EDDB-4D48-9431-A847F070C987}"/>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988335" y="6434613"/>
            <a:ext cx="1493134" cy="149313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Blog, medium, medium logo icon">
            <a:extLst>
              <a:ext uri="{FF2B5EF4-FFF2-40B4-BE49-F238E27FC236}">
                <a16:creationId xmlns:a16="http://schemas.microsoft.com/office/drawing/2014/main" id="{E2A14A17-98B5-48FE-B617-7A5C3FCD5803}"/>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9661408" y="6487157"/>
            <a:ext cx="1493134" cy="14931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2024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13510D7D-9F67-40A2-9C54-15F540FAF5E8}"/>
              </a:ext>
            </a:extLst>
          </p:cNvPr>
          <p:cNvPicPr>
            <a:picLocks noChangeAspect="1"/>
          </p:cNvPicPr>
          <p:nvPr/>
        </p:nvPicPr>
        <p:blipFill>
          <a:blip r:embed="rId2"/>
          <a:stretch>
            <a:fillRect/>
          </a:stretch>
        </p:blipFill>
        <p:spPr>
          <a:xfrm>
            <a:off x="5644" y="-1"/>
            <a:ext cx="17390018" cy="9752013"/>
          </a:xfrm>
          <a:prstGeom prst="rect">
            <a:avLst/>
          </a:prstGeom>
        </p:spPr>
      </p:pic>
    </p:spTree>
    <p:extLst>
      <p:ext uri="{BB962C8B-B14F-4D97-AF65-F5344CB8AC3E}">
        <p14:creationId xmlns:p14="http://schemas.microsoft.com/office/powerpoint/2010/main" val="1281863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5E9FCF50-6AA9-4AE4-93CE-ECE8D4D55DCF}"/>
              </a:ext>
            </a:extLst>
          </p:cNvPr>
          <p:cNvPicPr>
            <a:picLocks noChangeAspect="1"/>
          </p:cNvPicPr>
          <p:nvPr/>
        </p:nvPicPr>
        <p:blipFill>
          <a:blip r:embed="rId2"/>
          <a:stretch>
            <a:fillRect/>
          </a:stretch>
        </p:blipFill>
        <p:spPr>
          <a:xfrm>
            <a:off x="7464" y="-1"/>
            <a:ext cx="17333273" cy="9752013"/>
          </a:xfrm>
          <a:prstGeom prst="rect">
            <a:avLst/>
          </a:prstGeom>
        </p:spPr>
      </p:pic>
    </p:spTree>
    <p:extLst>
      <p:ext uri="{BB962C8B-B14F-4D97-AF65-F5344CB8AC3E}">
        <p14:creationId xmlns:p14="http://schemas.microsoft.com/office/powerpoint/2010/main" val="25578061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78000">
              <a:srgbClr val="FFFFFF"/>
            </a:gs>
            <a:gs pos="0">
              <a:schemeClr val="accent1">
                <a:lumMod val="20000"/>
                <a:lumOff val="80000"/>
              </a:schemeClr>
            </a:gs>
          </a:gsLst>
          <a:lin ang="5400000" scaled="1"/>
          <a:tileRect/>
        </a:gradFill>
        <a:effectLst/>
      </p:bgPr>
    </p:bg>
    <p:spTree>
      <p:nvGrpSpPr>
        <p:cNvPr id="1" name=""/>
        <p:cNvGrpSpPr/>
        <p:nvPr/>
      </p:nvGrpSpPr>
      <p:grpSpPr>
        <a:xfrm>
          <a:off x="0" y="0"/>
          <a:ext cx="0" cy="0"/>
          <a:chOff x="0" y="0"/>
          <a:chExt cx="0" cy="0"/>
        </a:xfrm>
      </p:grpSpPr>
      <p:pic>
        <p:nvPicPr>
          <p:cNvPr id="3" name="Gráfico 2" descr="Piezas de rompecabezas">
            <a:extLst>
              <a:ext uri="{FF2B5EF4-FFF2-40B4-BE49-F238E27FC236}">
                <a16:creationId xmlns:a16="http://schemas.microsoft.com/office/drawing/2014/main" id="{97FCA622-0064-4795-A714-2A98FBCBBAD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93821" y="1285712"/>
            <a:ext cx="7180587" cy="7180587"/>
          </a:xfrm>
          <a:prstGeom prst="rect">
            <a:avLst/>
          </a:prstGeom>
        </p:spPr>
      </p:pic>
      <p:sp>
        <p:nvSpPr>
          <p:cNvPr id="4" name="CuadroTexto 3">
            <a:extLst>
              <a:ext uri="{FF2B5EF4-FFF2-40B4-BE49-F238E27FC236}">
                <a16:creationId xmlns:a16="http://schemas.microsoft.com/office/drawing/2014/main" id="{DDF39D78-5D71-4681-8E9C-535B25E5FA04}"/>
              </a:ext>
            </a:extLst>
          </p:cNvPr>
          <p:cNvSpPr txBox="1"/>
          <p:nvPr/>
        </p:nvSpPr>
        <p:spPr>
          <a:xfrm>
            <a:off x="7855957" y="3324590"/>
            <a:ext cx="8577890" cy="4118820"/>
          </a:xfrm>
          <a:prstGeom prst="rect">
            <a:avLst/>
          </a:prstGeom>
          <a:solidFill>
            <a:srgbClr val="7BA1DF"/>
          </a:solidFill>
          <a:effectLst>
            <a:outerShdw blurRad="50800" dist="38100" dir="2700000" algn="tl" rotWithShape="0">
              <a:prstClr val="black">
                <a:alpha val="40000"/>
              </a:prstClr>
            </a:outerShdw>
          </a:effectLst>
        </p:spPr>
        <p:txBody>
          <a:bodyPr wrap="square" rtlCol="0">
            <a:spAutoFit/>
          </a:bodyPr>
          <a:lstStyle/>
          <a:p>
            <a:r>
              <a:rPr lang="es-EC" sz="26165" b="1" dirty="0">
                <a:solidFill>
                  <a:srgbClr val="E6E6E6"/>
                </a:solidFill>
                <a:latin typeface="Roboto" panose="02000000000000000000" pitchFamily="2" charset="0"/>
                <a:ea typeface="Roboto" panose="02000000000000000000" pitchFamily="2" charset="0"/>
                <a:cs typeface="Arial" panose="020B0604020202020204" pitchFamily="34" charset="0"/>
              </a:rPr>
              <a:t>Día 1</a:t>
            </a:r>
          </a:p>
        </p:txBody>
      </p:sp>
      <p:sp>
        <p:nvSpPr>
          <p:cNvPr id="6" name="Google Shape;84;p13">
            <a:extLst>
              <a:ext uri="{FF2B5EF4-FFF2-40B4-BE49-F238E27FC236}">
                <a16:creationId xmlns:a16="http://schemas.microsoft.com/office/drawing/2014/main" id="{95E70943-688D-45F9-8889-D488843BF5C8}"/>
              </a:ext>
            </a:extLst>
          </p:cNvPr>
          <p:cNvSpPr txBox="1">
            <a:spLocks/>
          </p:cNvSpPr>
          <p:nvPr/>
        </p:nvSpPr>
        <p:spPr>
          <a:xfrm>
            <a:off x="7855958" y="392981"/>
            <a:ext cx="8577890" cy="2931609"/>
          </a:xfrm>
          <a:prstGeom prst="rect">
            <a:avLst/>
          </a:prstGeom>
          <a:no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spcBef>
                <a:spcPts val="0"/>
              </a:spcBef>
              <a:buClr>
                <a:schemeClr val="dk1"/>
              </a:buClr>
              <a:buSzPts val="6000"/>
            </a:pPr>
            <a:r>
              <a:rPr lang="es-ES" sz="9600" b="1" dirty="0">
                <a:latin typeface="Roboto" panose="02000000000000000000" pitchFamily="2" charset="0"/>
                <a:ea typeface="Roboto" panose="02000000000000000000" pitchFamily="2" charset="0"/>
              </a:rPr>
              <a:t>Data </a:t>
            </a:r>
            <a:r>
              <a:rPr lang="es-ES" sz="9600" b="1" dirty="0" err="1">
                <a:latin typeface="Roboto" panose="02000000000000000000" pitchFamily="2" charset="0"/>
                <a:ea typeface="Roboto" panose="02000000000000000000" pitchFamily="2" charset="0"/>
              </a:rPr>
              <a:t>Cleaning</a:t>
            </a:r>
            <a:endParaRPr lang="es-ES" sz="9600" b="1" dirty="0">
              <a:latin typeface="Abadi Extra Light" panose="020B0204020104020204" pitchFamily="34" charset="0"/>
              <a:ea typeface="Roboto" panose="02000000000000000000" pitchFamily="2" charset="0"/>
            </a:endParaRPr>
          </a:p>
        </p:txBody>
      </p:sp>
    </p:spTree>
    <p:extLst>
      <p:ext uri="{BB962C8B-B14F-4D97-AF65-F5344CB8AC3E}">
        <p14:creationId xmlns:p14="http://schemas.microsoft.com/office/powerpoint/2010/main" val="3787719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4;p13">
            <a:extLst>
              <a:ext uri="{FF2B5EF4-FFF2-40B4-BE49-F238E27FC236}">
                <a16:creationId xmlns:a16="http://schemas.microsoft.com/office/drawing/2014/main" id="{A418F3D2-1220-48F5-9DDF-0065B079B9B9}"/>
              </a:ext>
            </a:extLst>
          </p:cNvPr>
          <p:cNvSpPr txBox="1">
            <a:spLocks/>
          </p:cNvSpPr>
          <p:nvPr/>
        </p:nvSpPr>
        <p:spPr>
          <a:xfrm>
            <a:off x="0" y="4280452"/>
            <a:ext cx="17348200" cy="1220890"/>
          </a:xfrm>
          <a:prstGeom prst="rect">
            <a:avLst/>
          </a:prstGeom>
          <a:solidFill>
            <a:schemeClr val="accent1">
              <a:lumMod val="75000"/>
            </a:schemeClr>
          </a:solid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lgn="ctr">
              <a:spcBef>
                <a:spcPts val="0"/>
              </a:spcBef>
              <a:buClr>
                <a:schemeClr val="dk1"/>
              </a:buClr>
              <a:buSzPts val="6000"/>
            </a:pPr>
            <a:r>
              <a:rPr lang="es-ES" sz="5900" b="1" dirty="0">
                <a:solidFill>
                  <a:schemeClr val="bg1"/>
                </a:solidFill>
                <a:latin typeface="Roboto" panose="02000000000000000000" pitchFamily="2" charset="0"/>
                <a:ea typeface="Roboto" panose="02000000000000000000" pitchFamily="2" charset="0"/>
              </a:rPr>
              <a:t>¿  De qué país o ciudad nos estamos conectando ?</a:t>
            </a:r>
            <a:endParaRPr lang="es-ES" sz="5900" dirty="0">
              <a:solidFill>
                <a:schemeClr val="bg1"/>
              </a:solidFill>
              <a:latin typeface="Abadi Extra Light" panose="020B0604020202020204" pitchFamily="34" charset="0"/>
              <a:ea typeface="Tahoma" panose="020B0604030504040204" pitchFamily="34" charset="0"/>
              <a:cs typeface="Tahoma" panose="020B0604030504040204" pitchFamily="34" charset="0"/>
            </a:endParaRPr>
          </a:p>
        </p:txBody>
      </p:sp>
      <p:sp>
        <p:nvSpPr>
          <p:cNvPr id="4" name="CuadroTexto 3">
            <a:extLst>
              <a:ext uri="{FF2B5EF4-FFF2-40B4-BE49-F238E27FC236}">
                <a16:creationId xmlns:a16="http://schemas.microsoft.com/office/drawing/2014/main" id="{590C3353-F931-41F4-8F89-C713CCC7554A}"/>
              </a:ext>
            </a:extLst>
          </p:cNvPr>
          <p:cNvSpPr txBox="1"/>
          <p:nvPr/>
        </p:nvSpPr>
        <p:spPr>
          <a:xfrm>
            <a:off x="4158687" y="6101225"/>
            <a:ext cx="8674274" cy="486415"/>
          </a:xfrm>
          <a:prstGeom prst="rect">
            <a:avLst/>
          </a:prstGeom>
          <a:noFill/>
        </p:spPr>
        <p:txBody>
          <a:bodyPr wrap="square">
            <a:spAutoFit/>
          </a:bodyPr>
          <a:lstStyle/>
          <a:p>
            <a:pPr algn="ctr"/>
            <a:r>
              <a:rPr lang="es-EC" dirty="0"/>
              <a:t>https://www.menti.com/na9qatf6bv</a:t>
            </a:r>
          </a:p>
        </p:txBody>
      </p:sp>
    </p:spTree>
    <p:extLst>
      <p:ext uri="{BB962C8B-B14F-4D97-AF65-F5344CB8AC3E}">
        <p14:creationId xmlns:p14="http://schemas.microsoft.com/office/powerpoint/2010/main" val="3261975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4;p13">
            <a:extLst>
              <a:ext uri="{FF2B5EF4-FFF2-40B4-BE49-F238E27FC236}">
                <a16:creationId xmlns:a16="http://schemas.microsoft.com/office/drawing/2014/main" id="{A418F3D2-1220-48F5-9DDF-0065B079B9B9}"/>
              </a:ext>
            </a:extLst>
          </p:cNvPr>
          <p:cNvSpPr txBox="1">
            <a:spLocks/>
          </p:cNvSpPr>
          <p:nvPr/>
        </p:nvSpPr>
        <p:spPr>
          <a:xfrm>
            <a:off x="0" y="4280452"/>
            <a:ext cx="17348200" cy="1220890"/>
          </a:xfrm>
          <a:prstGeom prst="rect">
            <a:avLst/>
          </a:prstGeom>
          <a:solidFill>
            <a:schemeClr val="accent1">
              <a:lumMod val="75000"/>
            </a:schemeClr>
          </a:solid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lgn="ctr">
              <a:spcBef>
                <a:spcPts val="0"/>
              </a:spcBef>
              <a:buClr>
                <a:schemeClr val="dk1"/>
              </a:buClr>
              <a:buSzPts val="6000"/>
            </a:pPr>
            <a:r>
              <a:rPr lang="es-ES" sz="6000" b="1" dirty="0">
                <a:solidFill>
                  <a:schemeClr val="bg1"/>
                </a:solidFill>
                <a:latin typeface="Roboto" panose="02000000000000000000" pitchFamily="2" charset="0"/>
                <a:ea typeface="Roboto" panose="02000000000000000000" pitchFamily="2" charset="0"/>
              </a:rPr>
              <a:t>¿ A qué nos dedicamos ?</a:t>
            </a:r>
            <a:endParaRPr lang="es-ES" sz="6000" dirty="0">
              <a:solidFill>
                <a:schemeClr val="bg1"/>
              </a:solidFill>
              <a:latin typeface="Abadi Extra Light" panose="020B0604020202020204" pitchFamily="34" charset="0"/>
              <a:ea typeface="Tahoma" panose="020B0604030504040204" pitchFamily="34" charset="0"/>
              <a:cs typeface="Tahoma" panose="020B0604030504040204" pitchFamily="34" charset="0"/>
            </a:endParaRPr>
          </a:p>
        </p:txBody>
      </p:sp>
      <p:sp>
        <p:nvSpPr>
          <p:cNvPr id="4" name="CuadroTexto 3">
            <a:extLst>
              <a:ext uri="{FF2B5EF4-FFF2-40B4-BE49-F238E27FC236}">
                <a16:creationId xmlns:a16="http://schemas.microsoft.com/office/drawing/2014/main" id="{590C3353-F931-41F4-8F89-C713CCC7554A}"/>
              </a:ext>
            </a:extLst>
          </p:cNvPr>
          <p:cNvSpPr txBox="1"/>
          <p:nvPr/>
        </p:nvSpPr>
        <p:spPr>
          <a:xfrm>
            <a:off x="4158687" y="6101225"/>
            <a:ext cx="8674274" cy="486415"/>
          </a:xfrm>
          <a:prstGeom prst="rect">
            <a:avLst/>
          </a:prstGeom>
          <a:noFill/>
        </p:spPr>
        <p:txBody>
          <a:bodyPr wrap="square">
            <a:spAutoFit/>
          </a:bodyPr>
          <a:lstStyle/>
          <a:p>
            <a:pPr algn="ctr"/>
            <a:r>
              <a:rPr lang="es-EC" dirty="0"/>
              <a:t>https://www.menti.com/bmnqodxs93</a:t>
            </a:r>
          </a:p>
        </p:txBody>
      </p:sp>
    </p:spTree>
    <p:extLst>
      <p:ext uri="{BB962C8B-B14F-4D97-AF65-F5344CB8AC3E}">
        <p14:creationId xmlns:p14="http://schemas.microsoft.com/office/powerpoint/2010/main" val="2372692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4;p13">
            <a:extLst>
              <a:ext uri="{FF2B5EF4-FFF2-40B4-BE49-F238E27FC236}">
                <a16:creationId xmlns:a16="http://schemas.microsoft.com/office/drawing/2014/main" id="{A418F3D2-1220-48F5-9DDF-0065B079B9B9}"/>
              </a:ext>
            </a:extLst>
          </p:cNvPr>
          <p:cNvSpPr txBox="1">
            <a:spLocks/>
          </p:cNvSpPr>
          <p:nvPr/>
        </p:nvSpPr>
        <p:spPr>
          <a:xfrm>
            <a:off x="0" y="4280452"/>
            <a:ext cx="17348200" cy="1220890"/>
          </a:xfrm>
          <a:prstGeom prst="rect">
            <a:avLst/>
          </a:prstGeom>
          <a:solidFill>
            <a:schemeClr val="accent1">
              <a:lumMod val="75000"/>
            </a:schemeClr>
          </a:solid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lgn="ctr">
              <a:spcBef>
                <a:spcPts val="0"/>
              </a:spcBef>
              <a:buClr>
                <a:schemeClr val="dk1"/>
              </a:buClr>
              <a:buSzPts val="6000"/>
            </a:pPr>
            <a:r>
              <a:rPr lang="es-ES" sz="6000" b="1" dirty="0">
                <a:solidFill>
                  <a:schemeClr val="bg1"/>
                </a:solidFill>
                <a:latin typeface="Roboto" panose="02000000000000000000" pitchFamily="2" charset="0"/>
                <a:ea typeface="Roboto" panose="02000000000000000000" pitchFamily="2" charset="0"/>
              </a:rPr>
              <a:t>Mis conocimientos de Python</a:t>
            </a:r>
            <a:endParaRPr lang="es-ES" sz="6000" dirty="0">
              <a:solidFill>
                <a:schemeClr val="bg1"/>
              </a:solidFill>
              <a:latin typeface="Abadi Extra Light" panose="020B0604020202020204" pitchFamily="34" charset="0"/>
              <a:ea typeface="Tahoma" panose="020B0604030504040204" pitchFamily="34" charset="0"/>
              <a:cs typeface="Tahoma" panose="020B0604030504040204" pitchFamily="34" charset="0"/>
            </a:endParaRPr>
          </a:p>
        </p:txBody>
      </p:sp>
      <p:sp>
        <p:nvSpPr>
          <p:cNvPr id="4" name="CuadroTexto 3">
            <a:extLst>
              <a:ext uri="{FF2B5EF4-FFF2-40B4-BE49-F238E27FC236}">
                <a16:creationId xmlns:a16="http://schemas.microsoft.com/office/drawing/2014/main" id="{590C3353-F931-41F4-8F89-C713CCC7554A}"/>
              </a:ext>
            </a:extLst>
          </p:cNvPr>
          <p:cNvSpPr txBox="1"/>
          <p:nvPr/>
        </p:nvSpPr>
        <p:spPr>
          <a:xfrm>
            <a:off x="4158687" y="6101225"/>
            <a:ext cx="8674274" cy="486415"/>
          </a:xfrm>
          <a:prstGeom prst="rect">
            <a:avLst/>
          </a:prstGeom>
          <a:noFill/>
        </p:spPr>
        <p:txBody>
          <a:bodyPr wrap="square">
            <a:spAutoFit/>
          </a:bodyPr>
          <a:lstStyle/>
          <a:p>
            <a:pPr algn="ctr"/>
            <a:r>
              <a:rPr lang="es-EC" dirty="0"/>
              <a:t>https://www.menti.com/1qvwieq4vx</a:t>
            </a:r>
          </a:p>
        </p:txBody>
      </p:sp>
    </p:spTree>
    <p:extLst>
      <p:ext uri="{BB962C8B-B14F-4D97-AF65-F5344CB8AC3E}">
        <p14:creationId xmlns:p14="http://schemas.microsoft.com/office/powerpoint/2010/main" val="2958663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84;p13">
            <a:extLst>
              <a:ext uri="{FF2B5EF4-FFF2-40B4-BE49-F238E27FC236}">
                <a16:creationId xmlns:a16="http://schemas.microsoft.com/office/drawing/2014/main" id="{A418F3D2-1220-48F5-9DDF-0065B079B9B9}"/>
              </a:ext>
            </a:extLst>
          </p:cNvPr>
          <p:cNvSpPr txBox="1">
            <a:spLocks/>
          </p:cNvSpPr>
          <p:nvPr/>
        </p:nvSpPr>
        <p:spPr>
          <a:xfrm>
            <a:off x="0" y="4280452"/>
            <a:ext cx="17348200" cy="1220890"/>
          </a:xfrm>
          <a:prstGeom prst="rect">
            <a:avLst/>
          </a:prstGeom>
          <a:solidFill>
            <a:schemeClr val="accent1">
              <a:lumMod val="75000"/>
            </a:schemeClr>
          </a:solidFill>
          <a:ln>
            <a:noFill/>
          </a:ln>
        </p:spPr>
        <p:txBody>
          <a:bodyPr spcFirstLastPara="1" vert="horz" wrap="square" lIns="130006" tIns="64985" rIns="130006" bIns="64985" rtlCol="0" anchor="b" anchorCtr="0">
            <a:noAutofit/>
          </a:bodyPr>
          <a:lstStyle>
            <a:lvl1pPr algn="l" defTabSz="1300277" rtl="0" eaLnBrk="1" latinLnBrk="0" hangingPunct="1">
              <a:lnSpc>
                <a:spcPct val="90000"/>
              </a:lnSpc>
              <a:spcBef>
                <a:spcPct val="0"/>
              </a:spcBef>
              <a:buNone/>
              <a:defRPr sz="6257" kern="1200">
                <a:solidFill>
                  <a:schemeClr val="tx1"/>
                </a:solidFill>
                <a:latin typeface="+mj-lt"/>
                <a:ea typeface="+mj-ea"/>
                <a:cs typeface="+mj-cs"/>
              </a:defRPr>
            </a:lvl1pPr>
          </a:lstStyle>
          <a:p>
            <a:pPr algn="ctr">
              <a:spcBef>
                <a:spcPts val="0"/>
              </a:spcBef>
              <a:buClr>
                <a:schemeClr val="dk1"/>
              </a:buClr>
              <a:buSzPts val="6000"/>
            </a:pPr>
            <a:r>
              <a:rPr lang="es-ES" sz="6000" b="1" dirty="0">
                <a:solidFill>
                  <a:schemeClr val="bg1"/>
                </a:solidFill>
                <a:latin typeface="Roboto" panose="02000000000000000000" pitchFamily="2" charset="0"/>
                <a:ea typeface="Roboto" panose="02000000000000000000" pitchFamily="2" charset="0"/>
              </a:rPr>
              <a:t>Mis conocimientos de PANDAS</a:t>
            </a:r>
            <a:endParaRPr lang="es-ES" sz="6000" dirty="0">
              <a:solidFill>
                <a:schemeClr val="bg1"/>
              </a:solidFill>
              <a:latin typeface="Abadi Extra Light" panose="020B0604020202020204" pitchFamily="34" charset="0"/>
              <a:ea typeface="Tahoma" panose="020B0604030504040204" pitchFamily="34" charset="0"/>
              <a:cs typeface="Tahoma" panose="020B0604030504040204" pitchFamily="34" charset="0"/>
            </a:endParaRPr>
          </a:p>
        </p:txBody>
      </p:sp>
      <p:sp>
        <p:nvSpPr>
          <p:cNvPr id="4" name="CuadroTexto 3">
            <a:extLst>
              <a:ext uri="{FF2B5EF4-FFF2-40B4-BE49-F238E27FC236}">
                <a16:creationId xmlns:a16="http://schemas.microsoft.com/office/drawing/2014/main" id="{590C3353-F931-41F4-8F89-C713CCC7554A}"/>
              </a:ext>
            </a:extLst>
          </p:cNvPr>
          <p:cNvSpPr txBox="1"/>
          <p:nvPr/>
        </p:nvSpPr>
        <p:spPr>
          <a:xfrm>
            <a:off x="4158687" y="6101225"/>
            <a:ext cx="8674274" cy="486415"/>
          </a:xfrm>
          <a:prstGeom prst="rect">
            <a:avLst/>
          </a:prstGeom>
          <a:noFill/>
        </p:spPr>
        <p:txBody>
          <a:bodyPr wrap="square">
            <a:spAutoFit/>
          </a:bodyPr>
          <a:lstStyle/>
          <a:p>
            <a:pPr algn="ctr"/>
            <a:r>
              <a:rPr lang="es-EC" dirty="0"/>
              <a:t>https://www.menti.com/pgbg4mc2ag</a:t>
            </a:r>
          </a:p>
        </p:txBody>
      </p:sp>
    </p:spTree>
    <p:extLst>
      <p:ext uri="{BB962C8B-B14F-4D97-AF65-F5344CB8AC3E}">
        <p14:creationId xmlns:p14="http://schemas.microsoft.com/office/powerpoint/2010/main" val="10354131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313EC1-2E36-CE1F-F075-B5618AADDF09}"/>
              </a:ext>
            </a:extLst>
          </p:cNvPr>
          <p:cNvSpPr>
            <a:spLocks noGrp="1"/>
          </p:cNvSpPr>
          <p:nvPr>
            <p:ph type="title"/>
          </p:nvPr>
        </p:nvSpPr>
        <p:spPr/>
        <p:txBody>
          <a:bodyPr/>
          <a:lstStyle/>
          <a:p>
            <a:pPr algn="ctr"/>
            <a:r>
              <a:rPr lang="es-EC" dirty="0" err="1">
                <a:latin typeface="Abadi Extra Light" panose="020B0204020104020204" pitchFamily="34" charset="0"/>
              </a:rPr>
              <a:t>Meetup</a:t>
            </a:r>
            <a:r>
              <a:rPr lang="es-EC" dirty="0">
                <a:latin typeface="Abadi Extra Light" panose="020B0204020104020204" pitchFamily="34" charset="0"/>
              </a:rPr>
              <a:t> Virtual</a:t>
            </a:r>
          </a:p>
        </p:txBody>
      </p:sp>
      <p:sp>
        <p:nvSpPr>
          <p:cNvPr id="3" name="Marcador de texto 2">
            <a:extLst>
              <a:ext uri="{FF2B5EF4-FFF2-40B4-BE49-F238E27FC236}">
                <a16:creationId xmlns:a16="http://schemas.microsoft.com/office/drawing/2014/main" id="{878E9EFD-0B9C-126F-9A79-FAB8C8662615}"/>
              </a:ext>
            </a:extLst>
          </p:cNvPr>
          <p:cNvSpPr>
            <a:spLocks noGrp="1"/>
          </p:cNvSpPr>
          <p:nvPr>
            <p:ph type="body" idx="1"/>
          </p:nvPr>
        </p:nvSpPr>
        <p:spPr/>
        <p:txBody>
          <a:bodyPr>
            <a:normAutofit/>
          </a:bodyPr>
          <a:lstStyle/>
          <a:p>
            <a:pPr algn="ctr"/>
            <a:r>
              <a:rPr lang="es-EC" sz="4400" dirty="0">
                <a:latin typeface="Roboto" panose="02000000000000000000" pitchFamily="2" charset="0"/>
                <a:ea typeface="Roboto" panose="02000000000000000000" pitchFamily="2" charset="0"/>
              </a:rPr>
              <a:t>https://padlet.com/info6410/th1wfmk2lcfuyzed</a:t>
            </a:r>
          </a:p>
        </p:txBody>
      </p:sp>
    </p:spTree>
    <p:extLst>
      <p:ext uri="{BB962C8B-B14F-4D97-AF65-F5344CB8AC3E}">
        <p14:creationId xmlns:p14="http://schemas.microsoft.com/office/powerpoint/2010/main" val="981930587"/>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e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28037</TotalTime>
  <Words>899</Words>
  <Application>Microsoft Office PowerPoint</Application>
  <PresentationFormat>Personalizado</PresentationFormat>
  <Paragraphs>103</Paragraphs>
  <Slides>35</Slides>
  <Notes>2</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35</vt:i4>
      </vt:variant>
    </vt:vector>
  </HeadingPairs>
  <TitlesOfParts>
    <vt:vector size="43" baseType="lpstr">
      <vt:lpstr>Roboto</vt:lpstr>
      <vt:lpstr>Arial</vt:lpstr>
      <vt:lpstr>Calibri</vt:lpstr>
      <vt:lpstr>Raleway Black</vt:lpstr>
      <vt:lpstr>Abadi Extra Light</vt:lpstr>
      <vt:lpstr>Calibri Light</vt:lpstr>
      <vt:lpstr>Roboto Black</vt:lpstr>
      <vt:lpstr>Tema de Office</vt:lpstr>
      <vt:lpstr>Data Cleaning SEE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Meetup Virtual</vt:lpstr>
      <vt:lpstr>Presentación de PowerPoint</vt:lpstr>
      <vt:lpstr>Intro Pandas</vt:lpstr>
      <vt:lpstr>Presentación de PowerPoint</vt:lpstr>
      <vt:lpstr>Presentación de PowerPoint</vt:lpstr>
      <vt:lpstr>Presentación de PowerPoint</vt:lpstr>
      <vt:lpstr>Presentación de PowerPoint</vt:lpstr>
      <vt:lpstr>Presentación de PowerPoint</vt:lpstr>
      <vt:lpstr>Presentación de PowerPoint</vt:lpstr>
      <vt:lpstr>¿ Porqué hay que limpiar los datos ?</vt:lpstr>
      <vt:lpstr>¿ Porqué hay que limpiar los datos ?</vt:lpstr>
      <vt:lpstr>Presentación de PowerPoint</vt:lpstr>
      <vt:lpstr>Problemas comunes con los datos</vt:lpstr>
      <vt:lpstr>Presentación de PowerPoint</vt:lpstr>
      <vt:lpstr>Tipos de Datos </vt:lpstr>
      <vt:lpstr>Tipos de Datos </vt:lpstr>
      <vt:lpstr>Tipos de datos comunes</vt:lpstr>
      <vt:lpstr>Tipos de datos comunes</vt:lpstr>
      <vt:lpstr>https://www.menti.com/gtcoqn85x2</vt:lpstr>
      <vt:lpstr>https://colab.research.google.com/drive/1lX5dd5-8vWwvT-W6v5rGL-bmqAnLs4MW?usp=sharing</vt:lpstr>
      <vt:lpstr>Presentación de PowerPoint</vt:lpstr>
      <vt:lpstr>Numérico o Categórico</vt:lpstr>
      <vt:lpstr>Numérico o Categórico</vt:lpstr>
      <vt:lpstr>Presentación de PowerPoint</vt:lpstr>
      <vt:lpstr>Presentación de PowerPoint</vt:lpstr>
      <vt:lpstr>Presentación de PowerPoint</vt:lpstr>
      <vt:lpstr>Presentación de PowerPoint</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Investigacion y Postgrado FCNM Investigacion y Postgrado FCNM</dc:creator>
  <cp:lastModifiedBy>Roberto Esteves</cp:lastModifiedBy>
  <cp:revision>211</cp:revision>
  <dcterms:created xsi:type="dcterms:W3CDTF">2018-04-05T14:05:06Z</dcterms:created>
  <dcterms:modified xsi:type="dcterms:W3CDTF">2022-08-04T00:59:54Z</dcterms:modified>
</cp:coreProperties>
</file>

<file path=docProps/thumbnail.jpeg>
</file>